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1"/>
  </p:notesMasterIdLst>
  <p:sldIdLst>
    <p:sldId id="256" r:id="rId5"/>
    <p:sldId id="278" r:id="rId6"/>
    <p:sldId id="258" r:id="rId7"/>
    <p:sldId id="275" r:id="rId8"/>
    <p:sldId id="270" r:id="rId9"/>
    <p:sldId id="267" r:id="rId10"/>
    <p:sldId id="276" r:id="rId11"/>
    <p:sldId id="279" r:id="rId12"/>
    <p:sldId id="273" r:id="rId13"/>
    <p:sldId id="282" r:id="rId14"/>
    <p:sldId id="280" r:id="rId15"/>
    <p:sldId id="284" r:id="rId16"/>
    <p:sldId id="281" r:id="rId17"/>
    <p:sldId id="262" r:id="rId18"/>
    <p:sldId id="268"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1E62A-DFE5-060E-4251-9FC49EFD761F}" v="481" dt="2024-10-20T10:32:42.595"/>
    <p1510:client id="{5ABD5C0F-C5D6-124B-6977-C3577E4C2A76}" v="118" dt="2024-10-19T20:02:41.509"/>
    <p1510:client id="{8CFAD8EE-CD04-55FB-3870-416B2E7041E3}" v="413" dt="2024-10-18T19:32:54.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3216" autoAdjust="0"/>
  </p:normalViewPr>
  <p:slideViewPr>
    <p:cSldViewPr snapToGrid="0">
      <p:cViewPr>
        <p:scale>
          <a:sx n="100" d="100"/>
          <a:sy n="100" d="100"/>
        </p:scale>
        <p:origin x="58" y="-950"/>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2_4" csCatId="accent2" phldr="1"/>
      <dgm:spPr/>
      <dgm:t>
        <a:bodyPr/>
        <a:lstStyle/>
        <a:p>
          <a:endParaRPr lang="en-US"/>
        </a:p>
      </dgm:t>
    </dgm:pt>
    <dgm:pt modelId="{8FE81FEC-2664-411F-AEB3-065F29F52751}">
      <dgm:prSet phldr="0" custT="1"/>
      <dgm:spPr/>
      <dgm:t>
        <a:bodyPr lIns="182880" tIns="182880" rIns="182880" bIns="182880"/>
        <a:lstStyle/>
        <a:p>
          <a:pPr marL="0" algn="l">
            <a:buNone/>
          </a:pPr>
          <a:r>
            <a:rPr lang="en-US" sz="1600" dirty="0"/>
            <a:t>Planning</a:t>
          </a:r>
          <a:endParaRPr lang="en-US" sz="1600" dirty="0">
            <a:latin typeface="Bodoni MT"/>
            <a:ea typeface="Calibri" charset="0"/>
            <a:cs typeface="Calibri"/>
          </a:endParaRP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E548F276-F15B-43D0-A9BD-C04EB055C1EB}">
      <dgm:prSet phldr="0"/>
      <dgm:spPr/>
      <dgm:t>
        <a:bodyPr/>
        <a:lstStyle/>
        <a:p>
          <a:pPr marL="0" algn="l"/>
          <a:r>
            <a:rPr lang="en-US" dirty="0">
              <a:latin typeface="Bodoni MT"/>
            </a:rPr>
            <a:t>UI</a:t>
          </a:r>
          <a:r>
            <a:rPr lang="en-US" dirty="0">
              <a:latin typeface="Bodoni MT"/>
              <a:cs typeface="Calibri"/>
            </a:rPr>
            <a:t>/UX</a:t>
          </a:r>
        </a:p>
      </dgm:t>
    </dgm:pt>
    <dgm:pt modelId="{60161C44-4269-4906-B815-61AA07BBE07D}" type="parTrans" cxnId="{21D0EC9F-F89C-49B5-A22F-930D495AF9C2}">
      <dgm:prSet/>
      <dgm:spPr/>
    </dgm:pt>
    <dgm:pt modelId="{DCA87A57-83A8-436D-907C-2E0DE1B7C07F}" type="sibTrans" cxnId="{21D0EC9F-F89C-49B5-A22F-930D495AF9C2}">
      <dgm:prSet/>
      <dgm:spPr/>
    </dgm:pt>
    <dgm:pt modelId="{FB0B0F4B-D4C0-43FD-A9D9-48E89E8119F1}">
      <dgm:prSet phldr="0"/>
      <dgm:spPr/>
      <dgm:t>
        <a:bodyPr/>
        <a:lstStyle/>
        <a:p>
          <a:pPr marL="0" algn="l" rtl="0"/>
          <a:r>
            <a:rPr lang="en-US" b="0" dirty="0"/>
            <a:t>Design the input interface</a:t>
          </a:r>
          <a:r>
            <a:rPr lang="en-US" dirty="0"/>
            <a:t> for users to enter sentences. </a:t>
          </a:r>
          <a:endParaRPr lang="en-US" dirty="0">
            <a:latin typeface="Bodoni MT"/>
            <a:cs typeface="Calibri"/>
          </a:endParaRPr>
        </a:p>
      </dgm:t>
    </dgm:pt>
    <dgm:pt modelId="{65EFE817-B7C3-4F5D-BCD8-61950C17FA38}" type="parTrans" cxnId="{6EA3D707-DAE9-4327-8454-BB9D84A8F5C2}">
      <dgm:prSet/>
      <dgm:spPr/>
    </dgm:pt>
    <dgm:pt modelId="{D22F2472-35F4-40B5-841C-E6129F3DA43F}" type="sibTrans" cxnId="{6EA3D707-DAE9-4327-8454-BB9D84A8F5C2}">
      <dgm:prSet/>
      <dgm:spPr/>
    </dgm:pt>
    <dgm:pt modelId="{6CD0EAF0-9102-465C-B5C9-07C8AA5B7E98}">
      <dgm:prSet phldr="0"/>
      <dgm:spPr/>
      <dgm:t>
        <a:bodyPr/>
        <a:lstStyle/>
        <a:p>
          <a:pPr marL="0" algn="l"/>
          <a:r>
            <a:rPr lang="en-US" dirty="0"/>
            <a:t>Ensure </a:t>
          </a:r>
          <a:r>
            <a:rPr lang="en-US" b="0" dirty="0"/>
            <a:t>error handling</a:t>
          </a:r>
          <a:r>
            <a:rPr lang="en-US" dirty="0"/>
            <a:t> for invalid input. </a:t>
          </a:r>
        </a:p>
      </dgm:t>
    </dgm:pt>
    <dgm:pt modelId="{B95143D8-F53B-4A73-A012-12614C46BF87}" type="parTrans" cxnId="{9955BCB5-D670-4D7C-8FD5-559510DE6DAC}">
      <dgm:prSet/>
      <dgm:spPr/>
    </dgm:pt>
    <dgm:pt modelId="{07F4FF79-8D62-4FD9-B69B-53D83FE667BE}" type="sibTrans" cxnId="{9955BCB5-D670-4D7C-8FD5-559510DE6DAC}">
      <dgm:prSet/>
      <dgm:spPr/>
    </dgm:pt>
    <dgm:pt modelId="{73206BCD-16F3-4846-9678-D197BCF0A638}">
      <dgm:prSet phldr="0"/>
      <dgm:spPr/>
      <dgm:t>
        <a:bodyPr/>
        <a:lstStyle/>
        <a:p>
          <a:pPr marL="0" algn="l"/>
          <a:r>
            <a:rPr lang="en-US" dirty="0">
              <a:latin typeface="Bodoni MT"/>
              <a:cs typeface="Calibri"/>
            </a:rPr>
            <a:t>Design</a:t>
          </a:r>
        </a:p>
      </dgm:t>
    </dgm:pt>
    <dgm:pt modelId="{460208AF-ED4E-4865-9297-19441607032E}" type="parTrans" cxnId="{97326FAB-7CFD-4385-AB12-282292ADDBC4}">
      <dgm:prSet/>
      <dgm:spPr/>
    </dgm:pt>
    <dgm:pt modelId="{89B0CBD3-B89A-43E1-8683-EA6C15D66EF2}" type="sibTrans" cxnId="{97326FAB-7CFD-4385-AB12-282292ADDBC4}">
      <dgm:prSet/>
      <dgm:spPr/>
    </dgm:pt>
    <dgm:pt modelId="{58928BD5-CA1E-4C59-9625-F48FFAC35887}">
      <dgm:prSet phldr="0"/>
      <dgm:spPr/>
      <dgm:t>
        <a:bodyPr/>
        <a:lstStyle/>
        <a:p>
          <a:pPr marL="0" algn="l" rtl="0"/>
          <a:r>
            <a:rPr lang="en-US" b="0" dirty="0"/>
            <a:t>Visualize parsed data</a:t>
          </a:r>
          <a:r>
            <a:rPr lang="en-US" dirty="0"/>
            <a:t> in a way that makes grammatical structures easy to understand for non-experts. </a:t>
          </a:r>
          <a:endParaRPr lang="en-US" dirty="0">
            <a:latin typeface="Bodoni MT"/>
            <a:cs typeface="Calibri"/>
          </a:endParaRPr>
        </a:p>
      </dgm:t>
    </dgm:pt>
    <dgm:pt modelId="{D9CE176A-7026-4B91-9D53-B062B9F5058F}" type="parTrans" cxnId="{3A665AFD-EC1F-47E4-B1DD-461B55F0063E}">
      <dgm:prSet/>
      <dgm:spPr/>
    </dgm:pt>
    <dgm:pt modelId="{FADB105D-C349-43F0-9343-0C00E71523F5}" type="sibTrans" cxnId="{3A665AFD-EC1F-47E4-B1DD-461B55F0063E}">
      <dgm:prSet/>
      <dgm:spPr/>
    </dgm:pt>
    <dgm:pt modelId="{108D74FE-6921-4E77-8938-511071516A2B}">
      <dgm:prSet phldr="0"/>
      <dgm:spPr/>
      <dgm:t>
        <a:bodyPr/>
        <a:lstStyle/>
        <a:p>
          <a:pPr marL="0" algn="l"/>
          <a:r>
            <a:rPr lang="en-US" b="0" dirty="0"/>
            <a:t>Promote usability</a:t>
          </a:r>
          <a:r>
            <a:rPr lang="en-US" dirty="0"/>
            <a:t> by enabling users to interact with sentence breakdowns (e.g., showing POS tags, lemmas, and NERs).</a:t>
          </a:r>
        </a:p>
      </dgm:t>
    </dgm:pt>
    <dgm:pt modelId="{1E31571A-DEF0-4E58-8A17-E6CD8B874B8A}" type="parTrans" cxnId="{F13B71B6-1CAE-46BC-A4AA-356A5B75133F}">
      <dgm:prSet/>
      <dgm:spPr/>
    </dgm:pt>
    <dgm:pt modelId="{40966937-B686-4F40-8F74-1D6CAEE764A6}" type="sibTrans" cxnId="{F13B71B6-1CAE-46BC-A4AA-356A5B75133F}">
      <dgm:prSet/>
      <dgm:spPr/>
    </dgm:pt>
    <dgm:pt modelId="{A2273263-5463-47B5-B1D4-DE31FF86BF28}">
      <dgm:prSet phldr="0"/>
      <dgm:spPr/>
      <dgm:t>
        <a:bodyPr/>
        <a:lstStyle/>
        <a:p>
          <a:pPr marL="0" algn="l" rtl="0"/>
          <a:r>
            <a:rPr lang="en-US" dirty="0"/>
            <a:t>Strategy</a:t>
          </a:r>
          <a:endParaRPr lang="en-US" dirty="0">
            <a:latin typeface="Bodoni MT"/>
            <a:cs typeface="Calibri"/>
          </a:endParaRPr>
        </a:p>
      </dgm:t>
    </dgm:pt>
    <dgm:pt modelId="{02F542BA-285F-4D93-841C-B7386A58F562}" type="parTrans" cxnId="{A0EF8AE9-D210-4C6E-8652-D0A319456A34}">
      <dgm:prSet/>
      <dgm:spPr/>
    </dgm:pt>
    <dgm:pt modelId="{DEFBEB81-6C58-4A6E-B02A-4E289B6F90B1}" type="sibTrans" cxnId="{A0EF8AE9-D210-4C6E-8652-D0A319456A34}">
      <dgm:prSet/>
      <dgm:spPr/>
    </dgm:pt>
    <dgm:pt modelId="{13F5004B-30D5-4BE8-9381-9457F9E544C0}">
      <dgm:prSet phldr="0"/>
      <dgm:spPr/>
      <dgm:t>
        <a:bodyPr/>
        <a:lstStyle/>
        <a:p>
          <a:pPr marL="0" algn="l" rtl="0"/>
          <a:r>
            <a:rPr lang="en-US" dirty="0"/>
            <a:t>Create </a:t>
          </a:r>
          <a:r>
            <a:rPr lang="en-US" b="0" dirty="0"/>
            <a:t>real-time parsing</a:t>
          </a:r>
          <a:r>
            <a:rPr lang="en-US" dirty="0"/>
            <a:t> via </a:t>
          </a:r>
          <a:r>
            <a:rPr lang="en-US" b="0" dirty="0"/>
            <a:t>Node.js backend</a:t>
          </a:r>
          <a:r>
            <a:rPr lang="en-US" dirty="0"/>
            <a:t> interacting with the </a:t>
          </a:r>
          <a:r>
            <a:rPr lang="en-US" b="0" dirty="0"/>
            <a:t>Stanford CoreNLP server</a:t>
          </a:r>
          <a:r>
            <a:rPr lang="en-US" dirty="0"/>
            <a:t>. </a:t>
          </a:r>
          <a:endParaRPr lang="en-US" dirty="0">
            <a:latin typeface="Bodoni MT"/>
            <a:cs typeface="Calibri"/>
          </a:endParaRPr>
        </a:p>
      </dgm:t>
    </dgm:pt>
    <dgm:pt modelId="{BF571B4B-ABED-4CB9-A2EA-AC4C98DF48B9}" type="parTrans" cxnId="{0CAB21C2-35E9-44D1-8A08-AE7D9B9ED7CB}">
      <dgm:prSet/>
      <dgm:spPr/>
    </dgm:pt>
    <dgm:pt modelId="{6CBBD952-6579-450C-BD17-FC3E4D96C8C9}" type="sibTrans" cxnId="{0CAB21C2-35E9-44D1-8A08-AE7D9B9ED7CB}">
      <dgm:prSet/>
      <dgm:spPr/>
    </dgm:pt>
    <dgm:pt modelId="{8FD2DBAF-2CF9-44DC-AF5E-35AB43B57148}">
      <dgm:prSet phldr="0"/>
      <dgm:spPr/>
      <dgm:t>
        <a:bodyPr/>
        <a:lstStyle/>
        <a:p>
          <a:pPr marL="0" algn="l"/>
          <a:r>
            <a:rPr lang="en-US" dirty="0"/>
            <a:t>Build a </a:t>
          </a:r>
          <a:r>
            <a:rPr lang="en-US" b="0" dirty="0"/>
            <a:t>Mind Map visualization</a:t>
          </a:r>
          <a:r>
            <a:rPr lang="en-US" dirty="0"/>
            <a:t> using </a:t>
          </a:r>
          <a:r>
            <a:rPr lang="en-US" b="0" dirty="0"/>
            <a:t>jsMind</a:t>
          </a:r>
          <a:r>
            <a:rPr lang="en-US" dirty="0"/>
            <a:t> for displaying the sentence structure. </a:t>
          </a:r>
        </a:p>
      </dgm:t>
    </dgm:pt>
    <dgm:pt modelId="{E258FB61-3CA2-4724-B5A5-57FDCF53FC36}" type="parTrans" cxnId="{79346036-241D-4AC4-B22D-713A48403979}">
      <dgm:prSet/>
      <dgm:spPr/>
    </dgm:pt>
    <dgm:pt modelId="{C80721FA-AABC-48A0-A26F-86EE8CA5AC43}" type="sibTrans" cxnId="{79346036-241D-4AC4-B22D-713A48403979}">
      <dgm:prSet/>
      <dgm:spPr/>
    </dgm:pt>
    <dgm:pt modelId="{F0D90CBF-D5AD-42C3-B1C7-26BF5C93E87B}">
      <dgm:prSet phldr="0"/>
      <dgm:spPr/>
      <dgm:t>
        <a:bodyPr/>
        <a:lstStyle/>
        <a:p>
          <a:pPr marL="0" algn="l"/>
          <a:r>
            <a:rPr lang="en-US" dirty="0"/>
            <a:t>Use interactive elements like buttons and live sentence parsing to enhance user engagement.</a:t>
          </a:r>
        </a:p>
      </dgm:t>
    </dgm:pt>
    <dgm:pt modelId="{6BA8B5B3-1AAD-4B94-AA5E-24A19CE30DBC}" type="parTrans" cxnId="{DD933F6E-AFC1-400C-9C86-BCA1588D1C1E}">
      <dgm:prSet/>
      <dgm:spPr/>
    </dgm:pt>
    <dgm:pt modelId="{2334440D-350B-4C60-8B27-4228921EB32B}" type="sibTrans" cxnId="{DD933F6E-AFC1-400C-9C86-BCA1588D1C1E}">
      <dgm:prSet/>
      <dgm:spPr/>
    </dgm:pt>
    <dgm:pt modelId="{850B1A9D-1864-4487-9F33-1B28AB57EF21}">
      <dgm:prSet phldr="0"/>
      <dgm:spPr/>
      <dgm:t>
        <a:bodyPr/>
        <a:lstStyle/>
        <a:p>
          <a:pPr marL="0" algn="l" rtl="0"/>
          <a:r>
            <a:rPr lang="en-US" dirty="0"/>
            <a:t>Implement a step-by-step process that handles sentence tokenization, POS tagging, lemmatization, and entity recognition. </a:t>
          </a:r>
          <a:endParaRPr lang="en-US" dirty="0">
            <a:latin typeface="Bodoni MT"/>
            <a:cs typeface="Calibri"/>
          </a:endParaRPr>
        </a:p>
      </dgm:t>
    </dgm:pt>
    <dgm:pt modelId="{E4C5ED6F-5AAA-43D0-8D56-0A052620E232}" type="parTrans" cxnId="{E70B92DC-E80B-4F34-9816-EE84A68B01C8}">
      <dgm:prSet/>
      <dgm:spPr/>
    </dgm:pt>
    <dgm:pt modelId="{DD2FB092-5BDD-4ABF-AF5C-E3B470BCD30D}" type="sibTrans" cxnId="{E70B92DC-E80B-4F34-9816-EE84A68B01C8}">
      <dgm:prSet/>
      <dgm:spPr/>
    </dgm:pt>
    <dgm:pt modelId="{8C495A8A-6A49-4597-88EE-9EBD4F9AF113}">
      <dgm:prSet phldr="0"/>
      <dgm:spPr/>
      <dgm:t>
        <a:bodyPr/>
        <a:lstStyle/>
        <a:p>
          <a:pPr marL="0" algn="l"/>
          <a:r>
            <a:rPr lang="en-US" dirty="0">
              <a:latin typeface="Bodoni MT"/>
            </a:rPr>
            <a:t>Deploy</a:t>
          </a:r>
        </a:p>
      </dgm:t>
    </dgm:pt>
    <dgm:pt modelId="{DB1519F0-3B75-4853-A484-55CD947A1B20}" type="parTrans" cxnId="{B3AE1536-0BDC-4BB7-B836-5121E278AADF}">
      <dgm:prSet/>
      <dgm:spPr/>
    </dgm:pt>
    <dgm:pt modelId="{C8B673E9-D08F-492E-BB86-1B00D564153C}" type="sibTrans" cxnId="{B3AE1536-0BDC-4BB7-B836-5121E278AADF}">
      <dgm:prSet/>
      <dgm:spPr/>
    </dgm:pt>
    <dgm:pt modelId="{C46E8CB1-AA34-4274-8F04-BDC92EA9BBEF}">
      <dgm:prSet phldr="0"/>
      <dgm:spPr/>
      <dgm:t>
        <a:bodyPr/>
        <a:lstStyle/>
        <a:p>
          <a:pPr marL="0" algn="l"/>
          <a:r>
            <a:rPr lang="en-US" dirty="0"/>
            <a:t>Allow the final product to be deployed on both </a:t>
          </a:r>
          <a:r>
            <a:rPr lang="en-US" b="0" dirty="0"/>
            <a:t>local</a:t>
          </a:r>
          <a:r>
            <a:rPr lang="en-US" dirty="0"/>
            <a:t> and </a:t>
          </a:r>
          <a:r>
            <a:rPr lang="en-US" b="0" dirty="0"/>
            <a:t>remote servers</a:t>
          </a:r>
          <a:r>
            <a:rPr lang="en-US" dirty="0"/>
            <a:t> (through </a:t>
          </a:r>
          <a:r>
            <a:rPr lang="en-US" b="0" dirty="0"/>
            <a:t>Docker</a:t>
          </a:r>
          <a:r>
            <a:rPr lang="en-US" dirty="0"/>
            <a:t>), ensuring accessibility from multiple interfaces.</a:t>
          </a:r>
        </a:p>
      </dgm:t>
    </dgm:pt>
    <dgm:pt modelId="{2FD3D61A-9E77-4743-94CE-8E72712313A0}" type="parTrans" cxnId="{4C3E7F54-C3B0-4E53-B72E-4955E7763642}">
      <dgm:prSet/>
      <dgm:spPr/>
    </dgm:pt>
    <dgm:pt modelId="{E1E863D8-D5E3-448F-8110-3BE637A6DEF3}" type="sibTrans" cxnId="{4C3E7F54-C3B0-4E53-B72E-4955E7763642}">
      <dgm:prSet/>
      <dgm:spPr/>
    </dgm:pt>
    <dgm:pt modelId="{917788B4-4702-452B-A9BF-BD370AC7C91D}" type="pres">
      <dgm:prSet presAssocID="{0DD8915E-DC14-41D6-9BB5-F49E1C265163}" presName="Name0" presStyleCnt="0">
        <dgm:presLayoutVars>
          <dgm:dir/>
          <dgm:animLvl val="lvl"/>
          <dgm:resizeHandles val="exact"/>
        </dgm:presLayoutVars>
      </dgm:prSet>
      <dgm:spPr/>
    </dgm:pt>
    <dgm:pt modelId="{C83D0F6E-2B76-459B-ACE9-BDB24100DA0B}" type="pres">
      <dgm:prSet presAssocID="{8FE81FEC-2664-411F-AEB3-065F29F52751}" presName="composite" presStyleCnt="0"/>
      <dgm:spPr/>
    </dgm:pt>
    <dgm:pt modelId="{7DFCC973-9C51-49B7-BC3B-041FF6D1D349}" type="pres">
      <dgm:prSet presAssocID="{8FE81FEC-2664-411F-AEB3-065F29F52751}" presName="parTx" presStyleLbl="alignNode1" presStyleIdx="0" presStyleCnt="5">
        <dgm:presLayoutVars>
          <dgm:chMax val="0"/>
          <dgm:chPref val="0"/>
        </dgm:presLayoutVars>
      </dgm:prSet>
      <dgm:spPr/>
    </dgm:pt>
    <dgm:pt modelId="{F1DFBD79-3365-4532-9266-B6CB1CFBC1FB}" type="pres">
      <dgm:prSet presAssocID="{8FE81FEC-2664-411F-AEB3-065F29F52751}" presName="desTx" presStyleLbl="alignAccFollowNode1" presStyleIdx="0" presStyleCnt="5">
        <dgm:presLayoutVars/>
      </dgm:prSet>
      <dgm:spPr/>
    </dgm:pt>
    <dgm:pt modelId="{4A879D56-38BA-48C1-B997-5EC75048AF1E}" type="pres">
      <dgm:prSet presAssocID="{80230EB7-7230-4881-A631-309C07417378}" presName="space" presStyleCnt="0"/>
      <dgm:spPr/>
    </dgm:pt>
    <dgm:pt modelId="{59D6D830-574B-454F-9F01-259E0A9A8A0C}" type="pres">
      <dgm:prSet presAssocID="{E548F276-F15B-43D0-A9BD-C04EB055C1EB}" presName="composite" presStyleCnt="0"/>
      <dgm:spPr/>
    </dgm:pt>
    <dgm:pt modelId="{9DC702BE-5A47-44A9-B0C7-F4C869EFCC3D}" type="pres">
      <dgm:prSet presAssocID="{E548F276-F15B-43D0-A9BD-C04EB055C1EB}" presName="parTx" presStyleLbl="alignNode1" presStyleIdx="1" presStyleCnt="5">
        <dgm:presLayoutVars>
          <dgm:chMax val="0"/>
          <dgm:chPref val="0"/>
        </dgm:presLayoutVars>
      </dgm:prSet>
      <dgm:spPr/>
    </dgm:pt>
    <dgm:pt modelId="{C05E0239-1D60-4F79-B5ED-BE90E84A5954}" type="pres">
      <dgm:prSet presAssocID="{E548F276-F15B-43D0-A9BD-C04EB055C1EB}" presName="desTx" presStyleLbl="alignAccFollowNode1" presStyleIdx="1" presStyleCnt="5">
        <dgm:presLayoutVars/>
      </dgm:prSet>
      <dgm:spPr/>
    </dgm:pt>
    <dgm:pt modelId="{95387B2F-C3EE-4A33-9C2C-9E3D54BC0F81}" type="pres">
      <dgm:prSet presAssocID="{DCA87A57-83A8-436D-907C-2E0DE1B7C07F}" presName="space" presStyleCnt="0"/>
      <dgm:spPr/>
    </dgm:pt>
    <dgm:pt modelId="{D93CB19F-2213-4FDA-BB99-BCD3C31B83C1}" type="pres">
      <dgm:prSet presAssocID="{73206BCD-16F3-4846-9678-D197BCF0A638}" presName="composite" presStyleCnt="0"/>
      <dgm:spPr/>
    </dgm:pt>
    <dgm:pt modelId="{F5D9A702-F34C-4096-882F-AF5BA48F46E7}" type="pres">
      <dgm:prSet presAssocID="{73206BCD-16F3-4846-9678-D197BCF0A638}" presName="parTx" presStyleLbl="alignNode1" presStyleIdx="2" presStyleCnt="5">
        <dgm:presLayoutVars>
          <dgm:chMax val="0"/>
          <dgm:chPref val="0"/>
        </dgm:presLayoutVars>
      </dgm:prSet>
      <dgm:spPr/>
    </dgm:pt>
    <dgm:pt modelId="{7CCA4A2C-1A30-4374-BF92-F8B867C2CE13}" type="pres">
      <dgm:prSet presAssocID="{73206BCD-16F3-4846-9678-D197BCF0A638}" presName="desTx" presStyleLbl="alignAccFollowNode1" presStyleIdx="2" presStyleCnt="5">
        <dgm:presLayoutVars/>
      </dgm:prSet>
      <dgm:spPr/>
    </dgm:pt>
    <dgm:pt modelId="{D87DBAC0-B2A7-41E5-8F40-94E0937F8C3C}" type="pres">
      <dgm:prSet presAssocID="{89B0CBD3-B89A-43E1-8683-EA6C15D66EF2}" presName="space" presStyleCnt="0"/>
      <dgm:spPr/>
    </dgm:pt>
    <dgm:pt modelId="{95831A5E-D82C-495C-B722-A09637F20C35}" type="pres">
      <dgm:prSet presAssocID="{A2273263-5463-47B5-B1D4-DE31FF86BF28}" presName="composite" presStyleCnt="0"/>
      <dgm:spPr/>
    </dgm:pt>
    <dgm:pt modelId="{8F99A38D-9189-4FB7-90DA-89EDAFFB49B3}" type="pres">
      <dgm:prSet presAssocID="{A2273263-5463-47B5-B1D4-DE31FF86BF28}" presName="parTx" presStyleLbl="alignNode1" presStyleIdx="3" presStyleCnt="5">
        <dgm:presLayoutVars>
          <dgm:chMax val="0"/>
          <dgm:chPref val="0"/>
        </dgm:presLayoutVars>
      </dgm:prSet>
      <dgm:spPr/>
    </dgm:pt>
    <dgm:pt modelId="{A067C8D0-75BC-4E88-80ED-56A376CAAA64}" type="pres">
      <dgm:prSet presAssocID="{A2273263-5463-47B5-B1D4-DE31FF86BF28}" presName="desTx" presStyleLbl="alignAccFollowNode1" presStyleIdx="3" presStyleCnt="5">
        <dgm:presLayoutVars/>
      </dgm:prSet>
      <dgm:spPr/>
    </dgm:pt>
    <dgm:pt modelId="{E781F7F0-362E-404E-90A8-9DE0B1E873B2}" type="pres">
      <dgm:prSet presAssocID="{DEFBEB81-6C58-4A6E-B02A-4E289B6F90B1}" presName="space" presStyleCnt="0"/>
      <dgm:spPr/>
    </dgm:pt>
    <dgm:pt modelId="{A5F6B801-E14B-4FFC-8B1E-B040BE6E2C6E}" type="pres">
      <dgm:prSet presAssocID="{8C495A8A-6A49-4597-88EE-9EBD4F9AF113}" presName="composite" presStyleCnt="0"/>
      <dgm:spPr/>
    </dgm:pt>
    <dgm:pt modelId="{139BA37C-3673-4AAA-855F-96DD785030D2}" type="pres">
      <dgm:prSet presAssocID="{8C495A8A-6A49-4597-88EE-9EBD4F9AF113}" presName="parTx" presStyleLbl="alignNode1" presStyleIdx="4" presStyleCnt="5">
        <dgm:presLayoutVars>
          <dgm:chMax val="0"/>
          <dgm:chPref val="0"/>
        </dgm:presLayoutVars>
      </dgm:prSet>
      <dgm:spPr/>
    </dgm:pt>
    <dgm:pt modelId="{BAA949AC-ADC0-4A3C-87E7-AC489EB6EE15}" type="pres">
      <dgm:prSet presAssocID="{8C495A8A-6A49-4597-88EE-9EBD4F9AF113}" presName="desTx" presStyleLbl="alignAccFollowNode1" presStyleIdx="4" presStyleCnt="5">
        <dgm:presLayoutVars/>
      </dgm:prSet>
      <dgm:spPr/>
    </dgm:pt>
  </dgm:ptLst>
  <dgm:cxnLst>
    <dgm:cxn modelId="{6EA3D707-DAE9-4327-8454-BB9D84A8F5C2}" srcId="{8FE81FEC-2664-411F-AEB3-065F29F52751}" destId="{FB0B0F4B-D4C0-43FD-A9D9-48E89E8119F1}" srcOrd="0" destOrd="0" parTransId="{65EFE817-B7C3-4F5D-BCD8-61950C17FA38}" sibTransId="{D22F2472-35F4-40B5-841C-E6129F3DA43F}"/>
    <dgm:cxn modelId="{2BADEB22-D57F-472B-9D08-D3199429EE5B}" type="presOf" srcId="{8FD2DBAF-2CF9-44DC-AF5E-35AB43B57148}" destId="{7CCA4A2C-1A30-4374-BF92-F8B867C2CE13}" srcOrd="0" destOrd="1" presId="urn:microsoft.com/office/officeart/2016/7/layout/HorizontalActionList"/>
    <dgm:cxn modelId="{3692E535-1327-4DE6-BD73-DF572024ED38}" type="presOf" srcId="{13F5004B-30D5-4BE8-9381-9457F9E544C0}" destId="{7CCA4A2C-1A30-4374-BF92-F8B867C2CE13}" srcOrd="0" destOrd="0" presId="urn:microsoft.com/office/officeart/2016/7/layout/HorizontalActionList"/>
    <dgm:cxn modelId="{B3AE1536-0BDC-4BB7-B836-5121E278AADF}" srcId="{0DD8915E-DC14-41D6-9BB5-F49E1C265163}" destId="{8C495A8A-6A49-4597-88EE-9EBD4F9AF113}" srcOrd="4" destOrd="0" parTransId="{DB1519F0-3B75-4853-A484-55CD947A1B20}" sibTransId="{C8B673E9-D08F-492E-BB86-1B00D564153C}"/>
    <dgm:cxn modelId="{79346036-241D-4AC4-B22D-713A48403979}" srcId="{73206BCD-16F3-4846-9678-D197BCF0A638}" destId="{8FD2DBAF-2CF9-44DC-AF5E-35AB43B57148}" srcOrd="1" destOrd="0" parTransId="{E258FB61-3CA2-4724-B5A5-57FDCF53FC36}" sibTransId="{C80721FA-AABC-48A0-A26F-86EE8CA5AC43}"/>
    <dgm:cxn modelId="{711E093C-AD42-45A4-8D40-A2D39702062E}" srcId="{0DD8915E-DC14-41D6-9BB5-F49E1C265163}" destId="{8FE81FEC-2664-411F-AEB3-065F29F52751}" srcOrd="0" destOrd="0" parTransId="{BCBC007E-0269-421B-9C41-DE26D5C3A822}" sibTransId="{80230EB7-7230-4881-A631-309C07417378}"/>
    <dgm:cxn modelId="{3D1FE541-8A06-4B5C-8795-2680267D5B83}" type="presOf" srcId="{A2273263-5463-47B5-B1D4-DE31FF86BF28}" destId="{8F99A38D-9189-4FB7-90DA-89EDAFFB49B3}" srcOrd="0" destOrd="0" presId="urn:microsoft.com/office/officeart/2016/7/layout/HorizontalActionList"/>
    <dgm:cxn modelId="{DD933F6E-AFC1-400C-9C86-BCA1588D1C1E}" srcId="{A2273263-5463-47B5-B1D4-DE31FF86BF28}" destId="{F0D90CBF-D5AD-42C3-B1C7-26BF5C93E87B}" srcOrd="1" destOrd="0" parTransId="{6BA8B5B3-1AAD-4B94-AA5E-24A19CE30DBC}" sibTransId="{2334440D-350B-4C60-8B27-4228921EB32B}"/>
    <dgm:cxn modelId="{4C3E7F54-C3B0-4E53-B72E-4955E7763642}" srcId="{8C495A8A-6A49-4597-88EE-9EBD4F9AF113}" destId="{C46E8CB1-AA34-4274-8F04-BDC92EA9BBEF}" srcOrd="0" destOrd="0" parTransId="{2FD3D61A-9E77-4743-94CE-8E72712313A0}" sibTransId="{E1E863D8-D5E3-448F-8110-3BE637A6DEF3}"/>
    <dgm:cxn modelId="{C9FEDF7A-9269-45D9-AB36-9B6230AEBBD3}" type="presOf" srcId="{8FE81FEC-2664-411F-AEB3-065F29F52751}" destId="{7DFCC973-9C51-49B7-BC3B-041FF6D1D349}" srcOrd="0" destOrd="0" presId="urn:microsoft.com/office/officeart/2016/7/layout/HorizontalActionList"/>
    <dgm:cxn modelId="{02CF4283-8CA0-487F-B448-BA5F032F0E7C}" type="presOf" srcId="{58928BD5-CA1E-4C59-9625-F48FFAC35887}" destId="{C05E0239-1D60-4F79-B5ED-BE90E84A5954}" srcOrd="0" destOrd="0" presId="urn:microsoft.com/office/officeart/2016/7/layout/HorizontalActionList"/>
    <dgm:cxn modelId="{8C447694-5A05-4366-BD6F-759D2DB0CC00}" type="presOf" srcId="{8C495A8A-6A49-4597-88EE-9EBD4F9AF113}" destId="{139BA37C-3673-4AAA-855F-96DD785030D2}"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6564C89D-4903-4707-A030-D73C9999B46B}" type="presOf" srcId="{108D74FE-6921-4E77-8938-511071516A2B}" destId="{C05E0239-1D60-4F79-B5ED-BE90E84A5954}" srcOrd="0" destOrd="1" presId="urn:microsoft.com/office/officeart/2016/7/layout/HorizontalActionList"/>
    <dgm:cxn modelId="{21D0EC9F-F89C-49B5-A22F-930D495AF9C2}" srcId="{0DD8915E-DC14-41D6-9BB5-F49E1C265163}" destId="{E548F276-F15B-43D0-A9BD-C04EB055C1EB}" srcOrd="1" destOrd="0" parTransId="{60161C44-4269-4906-B815-61AA07BBE07D}" sibTransId="{DCA87A57-83A8-436D-907C-2E0DE1B7C07F}"/>
    <dgm:cxn modelId="{97326FAB-7CFD-4385-AB12-282292ADDBC4}" srcId="{0DD8915E-DC14-41D6-9BB5-F49E1C265163}" destId="{73206BCD-16F3-4846-9678-D197BCF0A638}" srcOrd="2" destOrd="0" parTransId="{460208AF-ED4E-4865-9297-19441607032E}" sibTransId="{89B0CBD3-B89A-43E1-8683-EA6C15D66EF2}"/>
    <dgm:cxn modelId="{9955BCB5-D670-4D7C-8FD5-559510DE6DAC}" srcId="{8FE81FEC-2664-411F-AEB3-065F29F52751}" destId="{6CD0EAF0-9102-465C-B5C9-07C8AA5B7E98}" srcOrd="1" destOrd="0" parTransId="{B95143D8-F53B-4A73-A012-12614C46BF87}" sibTransId="{07F4FF79-8D62-4FD9-B69B-53D83FE667BE}"/>
    <dgm:cxn modelId="{F13B71B6-1CAE-46BC-A4AA-356A5B75133F}" srcId="{E548F276-F15B-43D0-A9BD-C04EB055C1EB}" destId="{108D74FE-6921-4E77-8938-511071516A2B}" srcOrd="1" destOrd="0" parTransId="{1E31571A-DEF0-4E58-8A17-E6CD8B874B8A}" sibTransId="{40966937-B686-4F40-8F74-1D6CAEE764A6}"/>
    <dgm:cxn modelId="{A051F9B9-0A8A-4828-BA73-8AFA93E74F55}" type="presOf" srcId="{F0D90CBF-D5AD-42C3-B1C7-26BF5C93E87B}" destId="{A067C8D0-75BC-4E88-80ED-56A376CAAA64}" srcOrd="0" destOrd="1" presId="urn:microsoft.com/office/officeart/2016/7/layout/HorizontalActionList"/>
    <dgm:cxn modelId="{0CAB21C2-35E9-44D1-8A08-AE7D9B9ED7CB}" srcId="{73206BCD-16F3-4846-9678-D197BCF0A638}" destId="{13F5004B-30D5-4BE8-9381-9457F9E544C0}" srcOrd="0" destOrd="0" parTransId="{BF571B4B-ABED-4CB9-A2EA-AC4C98DF48B9}" sibTransId="{6CBBD952-6579-450C-BD17-FC3E4D96C8C9}"/>
    <dgm:cxn modelId="{E70B92DC-E80B-4F34-9816-EE84A68B01C8}" srcId="{A2273263-5463-47B5-B1D4-DE31FF86BF28}" destId="{850B1A9D-1864-4487-9F33-1B28AB57EF21}" srcOrd="0" destOrd="0" parTransId="{E4C5ED6F-5AAA-43D0-8D56-0A052620E232}" sibTransId="{DD2FB092-5BDD-4ABF-AF5C-E3B470BCD30D}"/>
    <dgm:cxn modelId="{AF0C50E0-3072-4E44-9ED7-3FEFA3E0DCD3}" type="presOf" srcId="{FB0B0F4B-D4C0-43FD-A9D9-48E89E8119F1}" destId="{F1DFBD79-3365-4532-9266-B6CB1CFBC1FB}" srcOrd="0" destOrd="0" presId="urn:microsoft.com/office/officeart/2016/7/layout/HorizontalActionList"/>
    <dgm:cxn modelId="{FEA3FEE2-0044-4D82-9C1D-EADCAE244922}" type="presOf" srcId="{73206BCD-16F3-4846-9678-D197BCF0A638}" destId="{F5D9A702-F34C-4096-882F-AF5BA48F46E7}" srcOrd="0" destOrd="0" presId="urn:microsoft.com/office/officeart/2016/7/layout/HorizontalActionList"/>
    <dgm:cxn modelId="{A0EF8AE9-D210-4C6E-8652-D0A319456A34}" srcId="{0DD8915E-DC14-41D6-9BB5-F49E1C265163}" destId="{A2273263-5463-47B5-B1D4-DE31FF86BF28}" srcOrd="3" destOrd="0" parTransId="{02F542BA-285F-4D93-841C-B7386A58F562}" sibTransId="{DEFBEB81-6C58-4A6E-B02A-4E289B6F90B1}"/>
    <dgm:cxn modelId="{5D9AE7EE-38D8-43F1-96C8-4849EF25A48C}" type="presOf" srcId="{850B1A9D-1864-4487-9F33-1B28AB57EF21}" destId="{A067C8D0-75BC-4E88-80ED-56A376CAAA64}" srcOrd="0" destOrd="0" presId="urn:microsoft.com/office/officeart/2016/7/layout/HorizontalActionList"/>
    <dgm:cxn modelId="{0B403CF6-8C58-4DC8-A3E5-D7DC13ADF344}" type="presOf" srcId="{C46E8CB1-AA34-4274-8F04-BDC92EA9BBEF}" destId="{BAA949AC-ADC0-4A3C-87E7-AC489EB6EE15}" srcOrd="0" destOrd="0" presId="urn:microsoft.com/office/officeart/2016/7/layout/HorizontalActionList"/>
    <dgm:cxn modelId="{A8CE7FFB-A9B1-4AEF-96F9-FAE3ED32E850}" type="presOf" srcId="{E548F276-F15B-43D0-A9BD-C04EB055C1EB}" destId="{9DC702BE-5A47-44A9-B0C7-F4C869EFCC3D}" srcOrd="0" destOrd="0" presId="urn:microsoft.com/office/officeart/2016/7/layout/HorizontalActionList"/>
    <dgm:cxn modelId="{3A665AFD-EC1F-47E4-B1DD-461B55F0063E}" srcId="{E548F276-F15B-43D0-A9BD-C04EB055C1EB}" destId="{58928BD5-CA1E-4C59-9625-F48FFAC35887}" srcOrd="0" destOrd="0" parTransId="{D9CE176A-7026-4B91-9D53-B062B9F5058F}" sibTransId="{FADB105D-C349-43F0-9343-0C00E71523F5}"/>
    <dgm:cxn modelId="{813E85FE-97CB-483A-B4D3-FBF09600B593}" type="presOf" srcId="{6CD0EAF0-9102-465C-B5C9-07C8AA5B7E98}" destId="{F1DFBD79-3365-4532-9266-B6CB1CFBC1FB}" srcOrd="0" destOrd="1" presId="urn:microsoft.com/office/officeart/2016/7/layout/HorizontalActionList"/>
    <dgm:cxn modelId="{936065DC-139B-4F83-B6B9-77ABB6AF1799}" type="presParOf" srcId="{917788B4-4702-452B-A9BF-BD370AC7C91D}" destId="{C83D0F6E-2B76-459B-ACE9-BDB24100DA0B}" srcOrd="0" destOrd="0" presId="urn:microsoft.com/office/officeart/2016/7/layout/HorizontalActionList"/>
    <dgm:cxn modelId="{42E4639D-E66B-4F38-A06F-A1EB6A7309BD}" type="presParOf" srcId="{C83D0F6E-2B76-459B-ACE9-BDB24100DA0B}" destId="{7DFCC973-9C51-49B7-BC3B-041FF6D1D349}" srcOrd="0" destOrd="0" presId="urn:microsoft.com/office/officeart/2016/7/layout/HorizontalActionList"/>
    <dgm:cxn modelId="{60AFF4FD-15B0-46D0-B8F3-2AECCB896DF6}" type="presParOf" srcId="{C83D0F6E-2B76-459B-ACE9-BDB24100DA0B}" destId="{F1DFBD79-3365-4532-9266-B6CB1CFBC1FB}" srcOrd="1" destOrd="0" presId="urn:microsoft.com/office/officeart/2016/7/layout/HorizontalActionList"/>
    <dgm:cxn modelId="{D4D17590-7630-48E6-A3EA-39F6B1D6DA6D}" type="presParOf" srcId="{917788B4-4702-452B-A9BF-BD370AC7C91D}" destId="{4A879D56-38BA-48C1-B997-5EC75048AF1E}" srcOrd="1" destOrd="0" presId="urn:microsoft.com/office/officeart/2016/7/layout/HorizontalActionList"/>
    <dgm:cxn modelId="{D99C83C0-C7CD-4053-A4DF-20A0D2BF7721}" type="presParOf" srcId="{917788B4-4702-452B-A9BF-BD370AC7C91D}" destId="{59D6D830-574B-454F-9F01-259E0A9A8A0C}" srcOrd="2" destOrd="0" presId="urn:microsoft.com/office/officeart/2016/7/layout/HorizontalActionList"/>
    <dgm:cxn modelId="{12604FDC-4911-435D-AA86-1937771D1039}" type="presParOf" srcId="{59D6D830-574B-454F-9F01-259E0A9A8A0C}" destId="{9DC702BE-5A47-44A9-B0C7-F4C869EFCC3D}" srcOrd="0" destOrd="0" presId="urn:microsoft.com/office/officeart/2016/7/layout/HorizontalActionList"/>
    <dgm:cxn modelId="{20274626-886F-4218-8301-E817D9997AA7}" type="presParOf" srcId="{59D6D830-574B-454F-9F01-259E0A9A8A0C}" destId="{C05E0239-1D60-4F79-B5ED-BE90E84A5954}" srcOrd="1" destOrd="0" presId="urn:microsoft.com/office/officeart/2016/7/layout/HorizontalActionList"/>
    <dgm:cxn modelId="{C27B778E-96B1-423A-8100-D532C6919202}" type="presParOf" srcId="{917788B4-4702-452B-A9BF-BD370AC7C91D}" destId="{95387B2F-C3EE-4A33-9C2C-9E3D54BC0F81}" srcOrd="3" destOrd="0" presId="urn:microsoft.com/office/officeart/2016/7/layout/HorizontalActionList"/>
    <dgm:cxn modelId="{5836B553-E902-4C29-806A-01048A3FFC0A}" type="presParOf" srcId="{917788B4-4702-452B-A9BF-BD370AC7C91D}" destId="{D93CB19F-2213-4FDA-BB99-BCD3C31B83C1}" srcOrd="4" destOrd="0" presId="urn:microsoft.com/office/officeart/2016/7/layout/HorizontalActionList"/>
    <dgm:cxn modelId="{EA099A5E-7690-4586-BF27-94E8471CD734}" type="presParOf" srcId="{D93CB19F-2213-4FDA-BB99-BCD3C31B83C1}" destId="{F5D9A702-F34C-4096-882F-AF5BA48F46E7}" srcOrd="0" destOrd="0" presId="urn:microsoft.com/office/officeart/2016/7/layout/HorizontalActionList"/>
    <dgm:cxn modelId="{AF6C5375-7DBF-4719-9391-1AF7B55E1A36}" type="presParOf" srcId="{D93CB19F-2213-4FDA-BB99-BCD3C31B83C1}" destId="{7CCA4A2C-1A30-4374-BF92-F8B867C2CE13}" srcOrd="1" destOrd="0" presId="urn:microsoft.com/office/officeart/2016/7/layout/HorizontalActionList"/>
    <dgm:cxn modelId="{6E3D0061-82DC-4113-9B86-1D4E82F249C8}" type="presParOf" srcId="{917788B4-4702-452B-A9BF-BD370AC7C91D}" destId="{D87DBAC0-B2A7-41E5-8F40-94E0937F8C3C}" srcOrd="5" destOrd="0" presId="urn:microsoft.com/office/officeart/2016/7/layout/HorizontalActionList"/>
    <dgm:cxn modelId="{F76025A5-5F73-4B62-A419-2DE70D714369}" type="presParOf" srcId="{917788B4-4702-452B-A9BF-BD370AC7C91D}" destId="{95831A5E-D82C-495C-B722-A09637F20C35}" srcOrd="6" destOrd="0" presId="urn:microsoft.com/office/officeart/2016/7/layout/HorizontalActionList"/>
    <dgm:cxn modelId="{1E1FB8C8-3279-4FCF-8745-C9151938DD99}" type="presParOf" srcId="{95831A5E-D82C-495C-B722-A09637F20C35}" destId="{8F99A38D-9189-4FB7-90DA-89EDAFFB49B3}" srcOrd="0" destOrd="0" presId="urn:microsoft.com/office/officeart/2016/7/layout/HorizontalActionList"/>
    <dgm:cxn modelId="{DAE0DC59-0E41-473A-8F02-5A377A045F1E}" type="presParOf" srcId="{95831A5E-D82C-495C-B722-A09637F20C35}" destId="{A067C8D0-75BC-4E88-80ED-56A376CAAA64}" srcOrd="1" destOrd="0" presId="urn:microsoft.com/office/officeart/2016/7/layout/HorizontalActionList"/>
    <dgm:cxn modelId="{B77F4DCC-74BE-4094-9A68-7C42D8E2640F}" type="presParOf" srcId="{917788B4-4702-452B-A9BF-BD370AC7C91D}" destId="{E781F7F0-362E-404E-90A8-9DE0B1E873B2}" srcOrd="7" destOrd="0" presId="urn:microsoft.com/office/officeart/2016/7/layout/HorizontalActionList"/>
    <dgm:cxn modelId="{8CA9E3B2-63C3-46C1-832F-48C888F0F49F}" type="presParOf" srcId="{917788B4-4702-452B-A9BF-BD370AC7C91D}" destId="{A5F6B801-E14B-4FFC-8B1E-B040BE6E2C6E}" srcOrd="8" destOrd="0" presId="urn:microsoft.com/office/officeart/2016/7/layout/HorizontalActionList"/>
    <dgm:cxn modelId="{675A9551-1B86-4278-A8A3-AA75B79F3B47}" type="presParOf" srcId="{A5F6B801-E14B-4FFC-8B1E-B040BE6E2C6E}" destId="{139BA37C-3673-4AAA-855F-96DD785030D2}" srcOrd="0" destOrd="0" presId="urn:microsoft.com/office/officeart/2016/7/layout/HorizontalActionList"/>
    <dgm:cxn modelId="{43A923C9-F3F5-42E1-93C1-7C062AD6EE73}" type="presParOf" srcId="{A5F6B801-E14B-4FFC-8B1E-B040BE6E2C6E}" destId="{BAA949AC-ADC0-4A3C-87E7-AC489EB6EE1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3_2" csCatId="accent3" phldr="1"/>
      <dgm:spPr/>
      <dgm:t>
        <a:bodyPr/>
        <a:lstStyle/>
        <a:p>
          <a:endParaRPr lang="en-US"/>
        </a:p>
      </dgm:t>
    </dgm:pt>
    <dgm:pt modelId="{6DEFC8AA-A33F-48F8-9C25-E9B2128D92CD}">
      <dgm:prSet phldrT="[Text]" phldr="0" custT="1"/>
      <dgm:spPr/>
      <dgm:t>
        <a:bodyPr/>
        <a:lstStyle/>
        <a:p>
          <a:pPr rtl="0">
            <a:defRPr b="1"/>
          </a:pPr>
          <a:r>
            <a:rPr lang="en-US" sz="2000" b="0" spc="50" dirty="0">
              <a:latin typeface="Source Sans Pro Light"/>
              <a:ea typeface="Source Sans Pro Light"/>
            </a:rPr>
            <a:t>TDD 1 </a:t>
          </a:r>
        </a:p>
      </dgm:t>
    </dgm:pt>
    <dgm:pt modelId="{4FC1DB39-D67C-4219-80AD-A97F169B043F}" type="parTrans" cxnId="{0CF457AA-7E08-43AA-B4EA-CB4BC915031D}">
      <dgm:prSet/>
      <dgm:spPr/>
      <dgm:t>
        <a:bodyPr/>
        <a:lstStyle/>
        <a:p>
          <a:pPr algn="ctr"/>
          <a:endParaRPr lang="en-US"/>
        </a:p>
      </dgm:t>
    </dgm:pt>
    <dgm:pt modelId="{F8E8046A-2F16-4D2A-B74B-D3F0F194FE09}" type="sibTrans" cxnId="{0CF457AA-7E08-43AA-B4EA-CB4BC915031D}">
      <dgm:prSet/>
      <dgm:spPr/>
      <dgm:t>
        <a:bodyPr/>
        <a:lstStyle/>
        <a:p>
          <a:pPr algn="ctr"/>
          <a:endParaRPr lang="en-US"/>
        </a:p>
      </dgm:t>
    </dgm:pt>
    <dgm:pt modelId="{02DA89E2-C257-4D34-85AB-C9732260ABFD}">
      <dgm:prSet phldrT="[Text]"/>
      <dgm:spPr/>
      <dgm:t>
        <a:bodyPr/>
        <a:lstStyle/>
        <a:p>
          <a:r>
            <a:rPr lang="en-US" b="0" dirty="0">
              <a:latin typeface="Source Sans Pro Light"/>
              <a:ea typeface="Source Sans Pro Light"/>
            </a:rPr>
            <a:t>Sest individual components of the sentence parser (e.g., tokenization, POS tagging).</a:t>
          </a:r>
          <a:endParaRPr lang="en-US" dirty="0">
            <a:latin typeface="Source Sans Pro Light"/>
            <a:ea typeface="Source Sans Pro Light"/>
          </a:endParaRPr>
        </a:p>
      </dgm:t>
    </dgm:pt>
    <dgm:pt modelId="{96729367-96CC-4DF6-971A-47877F4EF6D3}" type="parTrans" cxnId="{EC023D72-357E-4D03-91A5-B6E6245BD9BE}">
      <dgm:prSet/>
      <dgm:spPr/>
      <dgm:t>
        <a:bodyPr/>
        <a:lstStyle/>
        <a:p>
          <a:pPr algn="ctr"/>
          <a:endParaRPr lang="en-US"/>
        </a:p>
      </dgm:t>
    </dgm:pt>
    <dgm:pt modelId="{693C94AC-90AC-4B6B-8CFD-AA0505DB8FF5}" type="sibTrans" cxnId="{EC023D72-357E-4D03-91A5-B6E6245BD9BE}">
      <dgm:prSet/>
      <dgm:spPr/>
      <dgm:t>
        <a:bodyPr/>
        <a:lstStyle/>
        <a:p>
          <a:pPr algn="ctr"/>
          <a:endParaRPr lang="en-US"/>
        </a:p>
      </dgm:t>
    </dgm:pt>
    <dgm:pt modelId="{A9B92956-8BD0-4360-A408-00C389D8388D}">
      <dgm:prSet phldrT="[Text]"/>
      <dgm:spPr/>
      <dgm:t>
        <a:bodyPr/>
        <a:lstStyle/>
        <a:p>
          <a:r>
            <a:rPr lang="en-US" b="0" dirty="0">
              <a:latin typeface="Source Sans Pro Light"/>
              <a:ea typeface="Source Sans Pro Light"/>
            </a:rPr>
            <a:t>Ensure all components (tokenizer, POS tagger, syntactic parser, etc.) work together.</a:t>
          </a:r>
          <a:endParaRPr lang="en-US" dirty="0">
            <a:latin typeface="Source Sans Pro Light"/>
            <a:ea typeface="Source Sans Pro Light"/>
          </a:endParaRPr>
        </a:p>
      </dgm:t>
    </dgm:pt>
    <dgm:pt modelId="{E3736FF0-A3FF-4E67-819C-51D45B6CBA87}" type="parTrans" cxnId="{3CE10966-6ADA-480D-BDE3-15143B24C585}">
      <dgm:prSet/>
      <dgm:spPr/>
      <dgm:t>
        <a:bodyPr/>
        <a:lstStyle/>
        <a:p>
          <a:pPr algn="ctr"/>
          <a:endParaRPr lang="en-US"/>
        </a:p>
      </dgm:t>
    </dgm:pt>
    <dgm:pt modelId="{1F3A30F7-CCCA-457A-A159-2EDA071DA81F}" type="sibTrans" cxnId="{3CE10966-6ADA-480D-BDE3-15143B24C585}">
      <dgm:prSet/>
      <dgm:spPr/>
      <dgm:t>
        <a:bodyPr/>
        <a:lstStyle/>
        <a:p>
          <a:pPr algn="ctr"/>
          <a:endParaRPr lang="en-US"/>
        </a:p>
      </dgm:t>
    </dgm:pt>
    <dgm:pt modelId="{772CED33-5D06-41ED-899A-1C1E881574F3}">
      <dgm:prSet phldrT="[Text]"/>
      <dgm:spPr/>
      <dgm:t>
        <a:bodyPr/>
        <a:lstStyle/>
        <a:p>
          <a:r>
            <a:rPr lang="en-US" b="0" dirty="0">
              <a:latin typeface="Source Sans Pro Light"/>
              <a:ea typeface="Source Sans Pro Light"/>
            </a:rPr>
            <a:t>Test  entire sentence parser system for functionality, performance, and stability.</a:t>
          </a:r>
          <a:endParaRPr lang="en-US" dirty="0">
            <a:latin typeface="Source Sans Pro Light"/>
            <a:ea typeface="Source Sans Pro Light"/>
          </a:endParaRPr>
        </a:p>
      </dgm:t>
      <dgm:extLst>
        <a:ext uri="{E40237B7-FDA0-4F09-8148-C483321AD2D9}">
          <dgm14:cNvPr xmlns:dgm14="http://schemas.microsoft.com/office/drawing/2010/diagram" id="0" name="" descr="timeline&#10;"/>
        </a:ext>
      </dgm:extLst>
    </dgm:pt>
    <dgm:pt modelId="{AC599F2F-1DF8-4885-85B8-E16E90411785}" type="parTrans" cxnId="{8305AF8C-54EC-4B12-BDA8-D383DDF6CD01}">
      <dgm:prSet/>
      <dgm:spPr/>
      <dgm:t>
        <a:bodyPr/>
        <a:lstStyle/>
        <a:p>
          <a:pPr algn="ctr"/>
          <a:endParaRPr lang="en-US"/>
        </a:p>
      </dgm:t>
    </dgm:pt>
    <dgm:pt modelId="{7783719F-0078-4B61-8A69-AE9DA37AC7A6}" type="sibTrans" cxnId="{8305AF8C-54EC-4B12-BDA8-D383DDF6CD01}">
      <dgm:prSet/>
      <dgm:spPr/>
      <dgm:t>
        <a:bodyPr/>
        <a:lstStyle/>
        <a:p>
          <a:pPr algn="ctr"/>
          <a:endParaRPr lang="en-US"/>
        </a:p>
      </dgm:t>
    </dgm:pt>
    <dgm:pt modelId="{255E94EE-01DA-4635-9511-88957B880A97}">
      <dgm:prSet phldrT="[Text]"/>
      <dgm:spPr/>
      <dgm:t>
        <a:bodyPr/>
        <a:lstStyle/>
        <a:p>
          <a:r>
            <a:rPr lang="en-US" b="0" dirty="0">
              <a:latin typeface="Source Sans Pro Light"/>
              <a:ea typeface="Source Sans Pro Light"/>
            </a:rPr>
            <a:t>Have real users test the parser to ensure it meets requirements and is user-friendly</a:t>
          </a:r>
          <a:r>
            <a:rPr lang="en-US" dirty="0">
              <a:latin typeface="Source Sans Pro Light"/>
              <a:ea typeface="Source Sans Pro Light"/>
            </a:rPr>
            <a:t>.</a:t>
          </a:r>
        </a:p>
      </dgm:t>
    </dgm:pt>
    <dgm:pt modelId="{078ADD25-49A1-4E85-B1A6-FE012D69C482}" type="parTrans" cxnId="{39435278-4642-46D3-8766-1841B0871C20}">
      <dgm:prSet/>
      <dgm:spPr/>
      <dgm:t>
        <a:bodyPr/>
        <a:lstStyle/>
        <a:p>
          <a:pPr algn="ctr"/>
          <a:endParaRPr lang="en-US"/>
        </a:p>
      </dgm:t>
    </dgm:pt>
    <dgm:pt modelId="{3A158F0E-0A89-42B3-AD34-CA5A7EC3E9FC}" type="sibTrans" cxnId="{39435278-4642-46D3-8766-1841B0871C20}">
      <dgm:prSet/>
      <dgm:spPr/>
      <dgm:t>
        <a:bodyPr/>
        <a:lstStyle/>
        <a:p>
          <a:pPr algn="ctr"/>
          <a:endParaRPr lang="en-US"/>
        </a:p>
      </dgm:t>
    </dgm:pt>
    <dgm:pt modelId="{44980233-1168-4855-B00C-BA4FD244E902}">
      <dgm:prSet phldrT="[Text]"/>
      <dgm:spPr/>
      <dgm:t>
        <a:bodyPr/>
        <a:lstStyle/>
        <a:p>
          <a:r>
            <a:rPr lang="en-US" b="0" dirty="0">
              <a:latin typeface="Source Sans Pro Light"/>
              <a:ea typeface="Source Sans Pro Light"/>
            </a:rPr>
            <a:t>Final round of testing in the production environment to ensure successful deployment.</a:t>
          </a:r>
          <a:endParaRPr lang="en-US" dirty="0">
            <a:latin typeface="Source Sans Pro Light"/>
            <a:ea typeface="Source Sans Pro Light"/>
          </a:endParaRPr>
        </a:p>
      </dgm:t>
    </dgm:pt>
    <dgm:pt modelId="{10A65D6A-28CD-4D7B-AD93-5413ADC4D398}" type="parTrans" cxnId="{7EE6E9AB-9AE7-4F56-9641-9800327DB08E}">
      <dgm:prSet/>
      <dgm:spPr/>
      <dgm:t>
        <a:bodyPr/>
        <a:lstStyle/>
        <a:p>
          <a:pPr algn="ctr"/>
          <a:endParaRPr lang="en-US"/>
        </a:p>
      </dgm:t>
    </dgm:pt>
    <dgm:pt modelId="{C0B61202-E717-4847-A16F-D62AF65C691A}" type="sibTrans" cxnId="{7EE6E9AB-9AE7-4F56-9641-9800327DB08E}">
      <dgm:prSet/>
      <dgm:spPr/>
      <dgm:t>
        <a:bodyPr/>
        <a:lstStyle/>
        <a:p>
          <a:pPr algn="ctr"/>
          <a:endParaRPr lang="en-US"/>
        </a:p>
      </dgm:t>
    </dgm:pt>
    <dgm:pt modelId="{70582E03-3446-4C40-8461-EB62247B6BD1}">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2</a:t>
          </a:r>
        </a:p>
      </dgm:t>
    </dgm:pt>
    <dgm:pt modelId="{86106402-62A6-4636-B7E5-62DE9B6BB49C}" type="parTrans" cxnId="{C2863946-9A7C-4599-9C6F-806FE5710A1B}">
      <dgm:prSet/>
      <dgm:spPr/>
    </dgm:pt>
    <dgm:pt modelId="{6FE02F5D-CBC6-4087-8890-B62228B0AC8A}" type="sibTrans" cxnId="{C2863946-9A7C-4599-9C6F-806FE5710A1B}">
      <dgm:prSet/>
      <dgm:spPr/>
    </dgm:pt>
    <dgm:pt modelId="{E5071970-6FAA-40CA-9FBF-E0DF8F49714A}">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3</a:t>
          </a:r>
        </a:p>
      </dgm:t>
    </dgm:pt>
    <dgm:pt modelId="{05FB672F-FF20-46B5-AA96-A82CC4A2EB5D}" type="parTrans" cxnId="{130BCFFE-DD86-4472-ADAA-97AEF8E79437}">
      <dgm:prSet/>
      <dgm:spPr/>
    </dgm:pt>
    <dgm:pt modelId="{DA9A256C-14C9-459D-B597-7DDFEAD2BE81}" type="sibTrans" cxnId="{130BCFFE-DD86-4472-ADAA-97AEF8E79437}">
      <dgm:prSet/>
      <dgm:spPr/>
    </dgm:pt>
    <dgm:pt modelId="{EF6E1EF1-2602-45F3-AADF-3B6CF0F0B360}">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4</a:t>
          </a:r>
        </a:p>
      </dgm:t>
    </dgm:pt>
    <dgm:pt modelId="{F0C97569-CBBA-46BD-B2B1-33FCBD94D292}" type="parTrans" cxnId="{3F4F851D-3C5B-487C-A4B6-83E50850CBAF}">
      <dgm:prSet/>
      <dgm:spPr/>
    </dgm:pt>
    <dgm:pt modelId="{783EBF93-99DF-47B4-8CED-C68862389D4B}" type="sibTrans" cxnId="{3F4F851D-3C5B-487C-A4B6-83E50850CBAF}">
      <dgm:prSet/>
      <dgm:spPr/>
    </dgm:pt>
    <dgm:pt modelId="{35D31389-A6AB-41F7-B65D-7AFAFD7DDD0A}">
      <dgm:prSet phldr="0"/>
      <dgm:spPr/>
      <dgm:t>
        <a:bodyPr/>
        <a:lstStyle/>
        <a:p>
          <a:pPr>
            <a:defRPr b="1"/>
          </a:pPr>
          <a:r>
            <a:rPr lang="en-US" b="0" dirty="0">
              <a:solidFill>
                <a:srgbClr val="444444"/>
              </a:solidFill>
              <a:latin typeface="Source Sans Pro Light"/>
              <a:ea typeface="Source Sans Pro Light"/>
              <a:cs typeface="Calibri"/>
            </a:rPr>
            <a:t>TDD 5</a:t>
          </a:r>
        </a:p>
      </dgm:t>
    </dgm:pt>
    <dgm:pt modelId="{DF516261-FCAB-4AA2-9467-523319C5DAF4}" type="parTrans" cxnId="{C219974C-0286-4E56-9F13-0A30009B087C}">
      <dgm:prSet/>
      <dgm:spPr/>
    </dgm:pt>
    <dgm:pt modelId="{C990EDE2-7347-4B95-84B7-E0123561620D}" type="sibTrans" cxnId="{C219974C-0286-4E56-9F13-0A30009B087C}">
      <dgm:prSet/>
      <dgm:spPr/>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6350" cap="flat" cmpd="sng" algn="ctr">
          <a:solidFill>
            <a:schemeClr val="accent3">
              <a:hueOff val="0"/>
              <a:satOff val="0"/>
              <a:lumOff val="0"/>
              <a:alphaOff val="0"/>
            </a:schemeClr>
          </a:solidFill>
          <a:prstDash val="dash"/>
          <a:miter lim="800000"/>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34F357F0-EEAB-460A-AC12-9405E850084B}" type="pres">
      <dgm:prSet presAssocID="{70582E03-3446-4C40-8461-EB62247B6BD1}" presName="composite" presStyleCnt="0"/>
      <dgm:spPr/>
    </dgm:pt>
    <dgm:pt modelId="{019A7102-0BD6-4CF9-9E08-FE7EA48D8E9A}" type="pres">
      <dgm:prSet presAssocID="{70582E03-3446-4C40-8461-EB62247B6BD1}" presName="L1TextContainer" presStyleLbl="revTx" presStyleIdx="1" presStyleCnt="5">
        <dgm:presLayoutVars>
          <dgm:chMax val="1"/>
          <dgm:chPref val="1"/>
          <dgm:bulletEnabled val="1"/>
        </dgm:presLayoutVars>
      </dgm:prSet>
      <dgm:spPr/>
    </dgm:pt>
    <dgm:pt modelId="{66910A7F-9DF7-46CD-81E9-BC5E523BC9D7}" type="pres">
      <dgm:prSet presAssocID="{70582E03-3446-4C40-8461-EB62247B6BD1}" presName="L2TextContainerWrapper" presStyleCnt="0">
        <dgm:presLayoutVars>
          <dgm:chMax val="0"/>
          <dgm:chPref val="0"/>
          <dgm:bulletEnabled val="1"/>
        </dgm:presLayoutVars>
      </dgm:prSet>
      <dgm:spPr/>
    </dgm:pt>
    <dgm:pt modelId="{92EEEBD8-9791-4308-90B2-A1A95EF8C3E8}" type="pres">
      <dgm:prSet presAssocID="{70582E03-3446-4C40-8461-EB62247B6BD1}" presName="L2TextContainer" presStyleLbl="bgAcc1" presStyleIdx="1" presStyleCnt="5"/>
      <dgm:spPr/>
    </dgm:pt>
    <dgm:pt modelId="{90F92C1C-A748-4B87-8BAF-7D27673AF0B8}" type="pres">
      <dgm:prSet presAssocID="{70582E03-3446-4C40-8461-EB62247B6BD1}" presName="FlexibleEmptyPlaceHolder" presStyleCnt="0"/>
      <dgm:spPr/>
    </dgm:pt>
    <dgm:pt modelId="{1C6425BC-CC6F-4FBC-B704-5C1BE36531C5}" type="pres">
      <dgm:prSet presAssocID="{70582E03-3446-4C40-8461-EB62247B6BD1}"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70669511-908A-4978-AC85-2116447F6532}" type="pres">
      <dgm:prSet presAssocID="{70582E03-3446-4C40-8461-EB62247B6BD1}" presName="ConnectorPoint" presStyleLbl="alignNode1" presStyleIdx="1" presStyleCnt="5"/>
      <dgm:spPr/>
    </dgm:pt>
    <dgm:pt modelId="{DCE19B47-18AA-45BA-BE0A-BF9DFDA67E83}" type="pres">
      <dgm:prSet presAssocID="{70582E03-3446-4C40-8461-EB62247B6BD1}" presName="EmptyPlaceHolder" presStyleCnt="0"/>
      <dgm:spPr/>
    </dgm:pt>
    <dgm:pt modelId="{24ABF6FF-D353-40B9-984D-AB07EF4B253B}" type="pres">
      <dgm:prSet presAssocID="{6FE02F5D-CBC6-4087-8890-B62228B0AC8A}" presName="spaceBetweenRectangles" presStyleCnt="0"/>
      <dgm:spPr/>
    </dgm:pt>
    <dgm:pt modelId="{BCF07509-1A21-48A1-90DB-F9262C27D6F0}" type="pres">
      <dgm:prSet presAssocID="{E5071970-6FAA-40CA-9FBF-E0DF8F49714A}" presName="composite" presStyleCnt="0"/>
      <dgm:spPr/>
    </dgm:pt>
    <dgm:pt modelId="{0126B617-7D74-4AA1-BBFB-759A62820ACB}" type="pres">
      <dgm:prSet presAssocID="{E5071970-6FAA-40CA-9FBF-E0DF8F49714A}" presName="L1TextContainer" presStyleLbl="revTx" presStyleIdx="2" presStyleCnt="5">
        <dgm:presLayoutVars>
          <dgm:chMax val="1"/>
          <dgm:chPref val="1"/>
          <dgm:bulletEnabled val="1"/>
        </dgm:presLayoutVars>
      </dgm:prSet>
      <dgm:spPr/>
    </dgm:pt>
    <dgm:pt modelId="{C8897C42-7DA9-4329-AD79-314B59FE9FA2}" type="pres">
      <dgm:prSet presAssocID="{E5071970-6FAA-40CA-9FBF-E0DF8F49714A}" presName="L2TextContainerWrapper" presStyleCnt="0">
        <dgm:presLayoutVars>
          <dgm:chMax val="0"/>
          <dgm:chPref val="0"/>
          <dgm:bulletEnabled val="1"/>
        </dgm:presLayoutVars>
      </dgm:prSet>
      <dgm:spPr/>
    </dgm:pt>
    <dgm:pt modelId="{30EA504C-4AB2-47BA-AF7D-A8069B98ECDA}" type="pres">
      <dgm:prSet presAssocID="{E5071970-6FAA-40CA-9FBF-E0DF8F49714A}" presName="L2TextContainer" presStyleLbl="bgAcc1" presStyleIdx="2" presStyleCnt="5"/>
      <dgm:spPr/>
    </dgm:pt>
    <dgm:pt modelId="{4F359FBD-3EDD-4353-B014-45D8B8C78A8A}" type="pres">
      <dgm:prSet presAssocID="{E5071970-6FAA-40CA-9FBF-E0DF8F49714A}" presName="FlexibleEmptyPlaceHolder" presStyleCnt="0"/>
      <dgm:spPr/>
    </dgm:pt>
    <dgm:pt modelId="{1213D92C-7D97-49DC-BA91-A705DDA6299C}" type="pres">
      <dgm:prSet presAssocID="{E5071970-6FAA-40CA-9FBF-E0DF8F49714A}" presName="ConnectLine" presStyleLbl="sibTrans1D1" presStyleIdx="2" presStyleCnt="5"/>
      <dgm:spPr>
        <a:noFill/>
        <a:ln w="6350" cap="flat" cmpd="sng" algn="ctr">
          <a:solidFill>
            <a:schemeClr val="accent3">
              <a:hueOff val="0"/>
              <a:satOff val="0"/>
              <a:lumOff val="0"/>
              <a:alphaOff val="0"/>
            </a:schemeClr>
          </a:solidFill>
          <a:prstDash val="dash"/>
          <a:miter lim="800000"/>
        </a:ln>
        <a:effectLst/>
      </dgm:spPr>
    </dgm:pt>
    <dgm:pt modelId="{F1E4BEA5-581F-48F4-8865-E1662FDACFD2}" type="pres">
      <dgm:prSet presAssocID="{E5071970-6FAA-40CA-9FBF-E0DF8F49714A}" presName="ConnectorPoint" presStyleLbl="alignNode1" presStyleIdx="2" presStyleCnt="5"/>
      <dgm:spPr/>
    </dgm:pt>
    <dgm:pt modelId="{91B3776A-EC43-4B8E-9ADE-A3E003975B2E}" type="pres">
      <dgm:prSet presAssocID="{E5071970-6FAA-40CA-9FBF-E0DF8F49714A}" presName="EmptyPlaceHolder" presStyleCnt="0"/>
      <dgm:spPr/>
    </dgm:pt>
    <dgm:pt modelId="{C709E530-DCA0-4D35-84B1-06B70438C6A7}" type="pres">
      <dgm:prSet presAssocID="{DA9A256C-14C9-459D-B597-7DDFEAD2BE81}" presName="spaceBetweenRectangles" presStyleCnt="0"/>
      <dgm:spPr/>
    </dgm:pt>
    <dgm:pt modelId="{8D143039-1BB1-4020-BF2A-96D804C23A04}" type="pres">
      <dgm:prSet presAssocID="{EF6E1EF1-2602-45F3-AADF-3B6CF0F0B360}" presName="composite" presStyleCnt="0"/>
      <dgm:spPr/>
    </dgm:pt>
    <dgm:pt modelId="{8E14B1D4-384B-48A5-B4F1-5242D406224B}" type="pres">
      <dgm:prSet presAssocID="{EF6E1EF1-2602-45F3-AADF-3B6CF0F0B360}" presName="L1TextContainer" presStyleLbl="revTx" presStyleIdx="3" presStyleCnt="5">
        <dgm:presLayoutVars>
          <dgm:chMax val="1"/>
          <dgm:chPref val="1"/>
          <dgm:bulletEnabled val="1"/>
        </dgm:presLayoutVars>
      </dgm:prSet>
      <dgm:spPr/>
    </dgm:pt>
    <dgm:pt modelId="{0AEB6D1D-CC81-4B05-8A58-0C6525B1BF75}" type="pres">
      <dgm:prSet presAssocID="{EF6E1EF1-2602-45F3-AADF-3B6CF0F0B360}" presName="L2TextContainerWrapper" presStyleCnt="0">
        <dgm:presLayoutVars>
          <dgm:chMax val="0"/>
          <dgm:chPref val="0"/>
          <dgm:bulletEnabled val="1"/>
        </dgm:presLayoutVars>
      </dgm:prSet>
      <dgm:spPr/>
    </dgm:pt>
    <dgm:pt modelId="{9F46D602-1DA0-449A-8AD9-0B5716DC2F76}" type="pres">
      <dgm:prSet presAssocID="{EF6E1EF1-2602-45F3-AADF-3B6CF0F0B360}" presName="L2TextContainer" presStyleLbl="bgAcc1" presStyleIdx="3" presStyleCnt="5"/>
      <dgm:spPr/>
    </dgm:pt>
    <dgm:pt modelId="{6DF03ECF-6744-4948-8EB0-4AF4DA9E3BE1}" type="pres">
      <dgm:prSet presAssocID="{EF6E1EF1-2602-45F3-AADF-3B6CF0F0B360}" presName="FlexibleEmptyPlaceHolder" presStyleCnt="0"/>
      <dgm:spPr/>
    </dgm:pt>
    <dgm:pt modelId="{D221B8D1-C086-41BC-B40E-CC7C7E40D262}" type="pres">
      <dgm:prSet presAssocID="{EF6E1EF1-2602-45F3-AADF-3B6CF0F0B360}" presName="ConnectLine" presStyleLbl="sibTrans1D1" presStyleIdx="3" presStyleCnt="5"/>
      <dgm:spPr>
        <a:noFill/>
        <a:ln w="6350" cap="flat" cmpd="sng" algn="ctr">
          <a:solidFill>
            <a:schemeClr val="accent3">
              <a:hueOff val="0"/>
              <a:satOff val="0"/>
              <a:lumOff val="0"/>
              <a:alphaOff val="0"/>
            </a:schemeClr>
          </a:solidFill>
          <a:prstDash val="dash"/>
          <a:miter lim="800000"/>
        </a:ln>
        <a:effectLst/>
      </dgm:spPr>
    </dgm:pt>
    <dgm:pt modelId="{A96AA850-441F-43BC-8196-8EEF86E7A566}" type="pres">
      <dgm:prSet presAssocID="{EF6E1EF1-2602-45F3-AADF-3B6CF0F0B360}" presName="ConnectorPoint" presStyleLbl="alignNode1" presStyleIdx="3" presStyleCnt="5"/>
      <dgm:spPr/>
    </dgm:pt>
    <dgm:pt modelId="{4BCE9962-2E65-4810-AF24-C11BEC875C85}" type="pres">
      <dgm:prSet presAssocID="{EF6E1EF1-2602-45F3-AADF-3B6CF0F0B360}" presName="EmptyPlaceHolder" presStyleCnt="0"/>
      <dgm:spPr/>
    </dgm:pt>
    <dgm:pt modelId="{8F13ADE7-09A8-4A2F-B145-E3DCD93E01D3}" type="pres">
      <dgm:prSet presAssocID="{783EBF93-99DF-47B4-8CED-C68862389D4B}" presName="spaceBetweenRectangles" presStyleCnt="0"/>
      <dgm:spPr/>
    </dgm:pt>
    <dgm:pt modelId="{95D2DDB3-B83B-4A9C-92EF-DC7DD96199F8}" type="pres">
      <dgm:prSet presAssocID="{35D31389-A6AB-41F7-B65D-7AFAFD7DDD0A}" presName="composite" presStyleCnt="0"/>
      <dgm:spPr/>
    </dgm:pt>
    <dgm:pt modelId="{B7504E9A-1800-4B63-9C58-A4726B6BCA46}" type="pres">
      <dgm:prSet presAssocID="{35D31389-A6AB-41F7-B65D-7AFAFD7DDD0A}" presName="L1TextContainer" presStyleLbl="revTx" presStyleIdx="4" presStyleCnt="5">
        <dgm:presLayoutVars>
          <dgm:chMax val="1"/>
          <dgm:chPref val="1"/>
          <dgm:bulletEnabled val="1"/>
        </dgm:presLayoutVars>
      </dgm:prSet>
      <dgm:spPr/>
    </dgm:pt>
    <dgm:pt modelId="{AD9A56CF-6B12-4EB6-A6A0-E370E049C3ED}" type="pres">
      <dgm:prSet presAssocID="{35D31389-A6AB-41F7-B65D-7AFAFD7DDD0A}" presName="L2TextContainerWrapper" presStyleCnt="0">
        <dgm:presLayoutVars>
          <dgm:chMax val="0"/>
          <dgm:chPref val="0"/>
          <dgm:bulletEnabled val="1"/>
        </dgm:presLayoutVars>
      </dgm:prSet>
      <dgm:spPr/>
    </dgm:pt>
    <dgm:pt modelId="{2C5D30C5-9CC9-4297-ABBF-C8D9D3860612}" type="pres">
      <dgm:prSet presAssocID="{35D31389-A6AB-41F7-B65D-7AFAFD7DDD0A}" presName="L2TextContainer" presStyleLbl="bgAcc1" presStyleIdx="4" presStyleCnt="5"/>
      <dgm:spPr/>
    </dgm:pt>
    <dgm:pt modelId="{BC604724-A23B-4CEB-989F-74C0188BC73C}" type="pres">
      <dgm:prSet presAssocID="{35D31389-A6AB-41F7-B65D-7AFAFD7DDD0A}" presName="FlexibleEmptyPlaceHolder" presStyleCnt="0"/>
      <dgm:spPr/>
    </dgm:pt>
    <dgm:pt modelId="{FF845815-2DA2-4643-AC0D-B4ABD96217A8}" type="pres">
      <dgm:prSet presAssocID="{35D31389-A6AB-41F7-B65D-7AFAFD7DDD0A}" presName="ConnectLine" presStyleLbl="sibTrans1D1" presStyleIdx="4" presStyleCnt="5"/>
      <dgm:spPr>
        <a:noFill/>
        <a:ln w="6350" cap="flat" cmpd="sng" algn="ctr">
          <a:solidFill>
            <a:schemeClr val="accent3">
              <a:hueOff val="0"/>
              <a:satOff val="0"/>
              <a:lumOff val="0"/>
              <a:alphaOff val="0"/>
            </a:schemeClr>
          </a:solidFill>
          <a:prstDash val="dash"/>
          <a:miter lim="800000"/>
        </a:ln>
        <a:effectLst/>
      </dgm:spPr>
    </dgm:pt>
    <dgm:pt modelId="{30CB245F-4F52-49E9-9F3E-A0DDF3E97F97}" type="pres">
      <dgm:prSet presAssocID="{35D31389-A6AB-41F7-B65D-7AFAFD7DDD0A}" presName="ConnectorPoint" presStyleLbl="alignNode1" presStyleIdx="4" presStyleCnt="5"/>
      <dgm:spPr/>
    </dgm:pt>
    <dgm:pt modelId="{E992D8C3-A287-4C65-872C-355DA4C2CB2E}" type="pres">
      <dgm:prSet presAssocID="{35D31389-A6AB-41F7-B65D-7AFAFD7DDD0A}" presName="EmptyPlaceHolder" presStyleCnt="0"/>
      <dgm:spPr/>
    </dgm:pt>
  </dgm:ptLst>
  <dgm:cxnLst>
    <dgm:cxn modelId="{FF826103-82C1-4D3D-A2D2-8E85FC9F17A4}" type="presOf" srcId="{A9B92956-8BD0-4360-A408-00C389D8388D}" destId="{92EEEBD8-9791-4308-90B2-A1A95EF8C3E8}" srcOrd="0" destOrd="0" presId="urn:microsoft.com/office/officeart/2016/7/layout/BasicTimeline"/>
    <dgm:cxn modelId="{AF8AF718-9EEC-4B15-AD7C-FB8C5C453F1A}" type="presOf" srcId="{70582E03-3446-4C40-8461-EB62247B6BD1}" destId="{019A7102-0BD6-4CF9-9E08-FE7EA48D8E9A}" srcOrd="0" destOrd="0" presId="urn:microsoft.com/office/officeart/2016/7/layout/BasicTimeline"/>
    <dgm:cxn modelId="{3F4F851D-3C5B-487C-A4B6-83E50850CBAF}" srcId="{7D77B29B-D910-4EFE-8C3E-6ED9374D0A0A}" destId="{EF6E1EF1-2602-45F3-AADF-3B6CF0F0B360}" srcOrd="3" destOrd="0" parTransId="{F0C97569-CBBA-46BD-B2B1-33FCBD94D292}" sibTransId="{783EBF93-99DF-47B4-8CED-C68862389D4B}"/>
    <dgm:cxn modelId="{9F42FD27-BE3C-480E-913B-9DAE5742CFDE}" type="presOf" srcId="{35D31389-A6AB-41F7-B65D-7AFAFD7DDD0A}" destId="{B7504E9A-1800-4B63-9C58-A4726B6BCA46}" srcOrd="0" destOrd="0" presId="urn:microsoft.com/office/officeart/2016/7/layout/BasicTimeline"/>
    <dgm:cxn modelId="{B2A10133-6AA4-4D71-8CF4-2570F2E44792}" type="presOf" srcId="{EF6E1EF1-2602-45F3-AADF-3B6CF0F0B360}" destId="{8E14B1D4-384B-48A5-B4F1-5242D406224B}" srcOrd="0" destOrd="0" presId="urn:microsoft.com/office/officeart/2016/7/layout/BasicTimeline"/>
    <dgm:cxn modelId="{04FA0333-DA17-487F-A87D-A9DC55C8482C}" type="presOf" srcId="{E5071970-6FAA-40CA-9FBF-E0DF8F49714A}" destId="{0126B617-7D74-4AA1-BBFB-759A62820ACB}" srcOrd="0" destOrd="0" presId="urn:microsoft.com/office/officeart/2016/7/layout/BasicTimeline"/>
    <dgm:cxn modelId="{55F58339-0331-4532-BDF2-1B341880C913}" type="presOf" srcId="{02DA89E2-C257-4D34-85AB-C9732260ABFD}" destId="{699D6E05-2110-40CF-A9E1-513C5874F142}" srcOrd="0" destOrd="0" presId="urn:microsoft.com/office/officeart/2016/7/layout/BasicTimeline"/>
    <dgm:cxn modelId="{3CE10966-6ADA-480D-BDE3-15143B24C585}" srcId="{70582E03-3446-4C40-8461-EB62247B6BD1}" destId="{A9B92956-8BD0-4360-A408-00C389D8388D}" srcOrd="0" destOrd="0" parTransId="{E3736FF0-A3FF-4E67-819C-51D45B6CBA87}" sibTransId="{1F3A30F7-CCCA-457A-A159-2EDA071DA81F}"/>
    <dgm:cxn modelId="{C2863946-9A7C-4599-9C6F-806FE5710A1B}" srcId="{7D77B29B-D910-4EFE-8C3E-6ED9374D0A0A}" destId="{70582E03-3446-4C40-8461-EB62247B6BD1}" srcOrd="1" destOrd="0" parTransId="{86106402-62A6-4636-B7E5-62DE9B6BB49C}" sibTransId="{6FE02F5D-CBC6-4087-8890-B62228B0AC8A}"/>
    <dgm:cxn modelId="{59F05C47-0435-49A0-A86A-9E2A0C596972}" type="presOf" srcId="{255E94EE-01DA-4635-9511-88957B880A97}" destId="{9F46D602-1DA0-449A-8AD9-0B5716DC2F76}" srcOrd="0" destOrd="0" presId="urn:microsoft.com/office/officeart/2016/7/layout/BasicTimeline"/>
    <dgm:cxn modelId="{5EBA044B-238F-4FE9-86CB-9EC9865681D7}" type="presOf" srcId="{772CED33-5D06-41ED-899A-1C1E881574F3}" destId="{30EA504C-4AB2-47BA-AF7D-A8069B98ECDA}" srcOrd="0" destOrd="0" presId="urn:microsoft.com/office/officeart/2016/7/layout/BasicTimeline"/>
    <dgm:cxn modelId="{C219974C-0286-4E56-9F13-0A30009B087C}" srcId="{7D77B29B-D910-4EFE-8C3E-6ED9374D0A0A}" destId="{35D31389-A6AB-41F7-B65D-7AFAFD7DDD0A}" srcOrd="4" destOrd="0" parTransId="{DF516261-FCAB-4AA2-9467-523319C5DAF4}" sibTransId="{C990EDE2-7347-4B95-84B7-E0123561620D}"/>
    <dgm:cxn modelId="{EC023D72-357E-4D03-91A5-B6E6245BD9BE}" srcId="{6DEFC8AA-A33F-48F8-9C25-E9B2128D92CD}" destId="{02DA89E2-C257-4D34-85AB-C9732260ABFD}" srcOrd="0" destOrd="0" parTransId="{96729367-96CC-4DF6-971A-47877F4EF6D3}" sibTransId="{693C94AC-90AC-4B6B-8CFD-AA0505DB8FF5}"/>
    <dgm:cxn modelId="{39435278-4642-46D3-8766-1841B0871C20}" srcId="{EF6E1EF1-2602-45F3-AADF-3B6CF0F0B360}" destId="{255E94EE-01DA-4635-9511-88957B880A97}" srcOrd="0" destOrd="0" parTransId="{078ADD25-49A1-4E85-B1A6-FE012D69C482}" sibTransId="{3A158F0E-0A89-42B3-AD34-CA5A7EC3E9FC}"/>
    <dgm:cxn modelId="{5CE07278-A211-4E12-8694-DE8B9702DD39}" type="presOf" srcId="{44980233-1168-4855-B00C-BA4FD244E902}" destId="{2C5D30C5-9CC9-4297-ABBF-C8D9D3860612}" srcOrd="0" destOrd="0" presId="urn:microsoft.com/office/officeart/2016/7/layout/BasicTimeline"/>
    <dgm:cxn modelId="{8305AF8C-54EC-4B12-BDA8-D383DDF6CD01}" srcId="{E5071970-6FAA-40CA-9FBF-E0DF8F49714A}" destId="{772CED33-5D06-41ED-899A-1C1E881574F3}" srcOrd="0" destOrd="0" parTransId="{AC599F2F-1DF8-4885-85B8-E16E90411785}" sibTransId="{7783719F-0078-4B61-8A69-AE9DA37AC7A6}"/>
    <dgm:cxn modelId="{0CF457AA-7E08-43AA-B4EA-CB4BC915031D}" srcId="{7D77B29B-D910-4EFE-8C3E-6ED9374D0A0A}" destId="{6DEFC8AA-A33F-48F8-9C25-E9B2128D92CD}" srcOrd="0" destOrd="0" parTransId="{4FC1DB39-D67C-4219-80AD-A97F169B043F}" sibTransId="{F8E8046A-2F16-4D2A-B74B-D3F0F194FE09}"/>
    <dgm:cxn modelId="{7EE6E9AB-9AE7-4F56-9641-9800327DB08E}" srcId="{35D31389-A6AB-41F7-B65D-7AFAFD7DDD0A}" destId="{44980233-1168-4855-B00C-BA4FD244E902}" srcOrd="0" destOrd="0" parTransId="{10A65D6A-28CD-4D7B-AD93-5413ADC4D398}" sibTransId="{C0B61202-E717-4847-A16F-D62AF65C691A}"/>
    <dgm:cxn modelId="{24BEDAF3-E006-4D65-B085-0F49CBF21323}" type="presOf" srcId="{7D77B29B-D910-4EFE-8C3E-6ED9374D0A0A}" destId="{5FEC15BB-99AD-4B05-B8A4-D495102E65AF}" srcOrd="0" destOrd="0" presId="urn:microsoft.com/office/officeart/2016/7/layout/BasicTimeline"/>
    <dgm:cxn modelId="{9C0D9BFD-5D2F-4490-B331-893C0676B690}" type="presOf" srcId="{6DEFC8AA-A33F-48F8-9C25-E9B2128D92CD}" destId="{EC47C319-F262-452D-A3AA-636B0CDD3083}" srcOrd="0" destOrd="0" presId="urn:microsoft.com/office/officeart/2016/7/layout/BasicTimeline"/>
    <dgm:cxn modelId="{130BCFFE-DD86-4472-ADAA-97AEF8E79437}" srcId="{7D77B29B-D910-4EFE-8C3E-6ED9374D0A0A}" destId="{E5071970-6FAA-40CA-9FBF-E0DF8F49714A}" srcOrd="2" destOrd="0" parTransId="{05FB672F-FF20-46B5-AA96-A82CC4A2EB5D}" sibTransId="{DA9A256C-14C9-459D-B597-7DDFEAD2BE81}"/>
    <dgm:cxn modelId="{F450A5DB-B1E5-479C-B345-86C57349EE6A}" type="presParOf" srcId="{5FEC15BB-99AD-4B05-B8A4-D495102E65AF}" destId="{622AE48D-DC22-4466-870D-3DE2469321A1}" srcOrd="0" destOrd="0" presId="urn:microsoft.com/office/officeart/2016/7/layout/BasicTimeline"/>
    <dgm:cxn modelId="{2B01BFA5-5033-4869-AE95-62E04A97AEA5}" type="presParOf" srcId="{5FEC15BB-99AD-4B05-B8A4-D495102E65AF}" destId="{FC1F70CC-DBB3-4FEB-88D2-FD595F4772A4}" srcOrd="1" destOrd="0" presId="urn:microsoft.com/office/officeart/2016/7/layout/BasicTimeline"/>
    <dgm:cxn modelId="{347C9FAE-5E0A-4FCA-A94E-FE4208D49DDE}" type="presParOf" srcId="{FC1F70CC-DBB3-4FEB-88D2-FD595F4772A4}" destId="{5EB29EE4-E672-42FE-B784-939302E117E4}" srcOrd="0" destOrd="0" presId="urn:microsoft.com/office/officeart/2016/7/layout/BasicTimeline"/>
    <dgm:cxn modelId="{ED04A777-4316-4ECC-97C1-A6BA44A9B0A0}" type="presParOf" srcId="{5EB29EE4-E672-42FE-B784-939302E117E4}" destId="{EC47C319-F262-452D-A3AA-636B0CDD3083}" srcOrd="0" destOrd="0" presId="urn:microsoft.com/office/officeart/2016/7/layout/BasicTimeline"/>
    <dgm:cxn modelId="{1E119767-31F2-4847-8D20-21E4D58E276C}" type="presParOf" srcId="{5EB29EE4-E672-42FE-B784-939302E117E4}" destId="{6D591BD4-A6B3-44F5-89AA-1412468CD1DF}" srcOrd="1" destOrd="0" presId="urn:microsoft.com/office/officeart/2016/7/layout/BasicTimeline"/>
    <dgm:cxn modelId="{64B591D6-AEF7-42AF-97C1-D8BC33C63324}" type="presParOf" srcId="{6D591BD4-A6B3-44F5-89AA-1412468CD1DF}" destId="{699D6E05-2110-40CF-A9E1-513C5874F142}" srcOrd="0" destOrd="0" presId="urn:microsoft.com/office/officeart/2016/7/layout/BasicTimeline"/>
    <dgm:cxn modelId="{39343A50-3A3A-4885-A169-AE2AE45B2AC2}" type="presParOf" srcId="{6D591BD4-A6B3-44F5-89AA-1412468CD1DF}" destId="{5F7216E5-CBB6-4F0D-AEC0-502B264EB261}" srcOrd="1" destOrd="0" presId="urn:microsoft.com/office/officeart/2016/7/layout/BasicTimeline"/>
    <dgm:cxn modelId="{4D48EC05-47A8-4396-9F1A-E3216D67444E}" type="presParOf" srcId="{5EB29EE4-E672-42FE-B784-939302E117E4}" destId="{84F43E91-3923-4169-8319-03B48B626FF2}" srcOrd="2" destOrd="0" presId="urn:microsoft.com/office/officeart/2016/7/layout/BasicTimeline"/>
    <dgm:cxn modelId="{5047650B-3540-4865-8B52-B48B0E17FE64}" type="presParOf" srcId="{5EB29EE4-E672-42FE-B784-939302E117E4}" destId="{3A873ED9-D53F-460D-B163-AFB5B4D10D91}" srcOrd="3" destOrd="0" presId="urn:microsoft.com/office/officeart/2016/7/layout/BasicTimeline"/>
    <dgm:cxn modelId="{FABB8879-0235-43F7-9004-3F5E85D34E0D}" type="presParOf" srcId="{5EB29EE4-E672-42FE-B784-939302E117E4}" destId="{483A2AE2-D88B-4241-8D3B-02042E557401}" srcOrd="4" destOrd="0" presId="urn:microsoft.com/office/officeart/2016/7/layout/BasicTimeline"/>
    <dgm:cxn modelId="{D02751DA-46BC-46AE-BFB0-EA6E49B63069}" type="presParOf" srcId="{FC1F70CC-DBB3-4FEB-88D2-FD595F4772A4}" destId="{33DB8C7D-0E2D-4DC6-BBED-1A25F10E3744}" srcOrd="1" destOrd="0" presId="urn:microsoft.com/office/officeart/2016/7/layout/BasicTimeline"/>
    <dgm:cxn modelId="{C18B0EE6-4798-4F4B-BB36-1B27418A0259}" type="presParOf" srcId="{FC1F70CC-DBB3-4FEB-88D2-FD595F4772A4}" destId="{34F357F0-EEAB-460A-AC12-9405E850084B}" srcOrd="2" destOrd="0" presId="urn:microsoft.com/office/officeart/2016/7/layout/BasicTimeline"/>
    <dgm:cxn modelId="{79EC8DDE-7B00-4915-87AE-3AE3AB75C480}" type="presParOf" srcId="{34F357F0-EEAB-460A-AC12-9405E850084B}" destId="{019A7102-0BD6-4CF9-9E08-FE7EA48D8E9A}" srcOrd="0" destOrd="0" presId="urn:microsoft.com/office/officeart/2016/7/layout/BasicTimeline"/>
    <dgm:cxn modelId="{B9305AA9-0D3A-44FF-AC53-E864E7ABEEC5}" type="presParOf" srcId="{34F357F0-EEAB-460A-AC12-9405E850084B}" destId="{66910A7F-9DF7-46CD-81E9-BC5E523BC9D7}" srcOrd="1" destOrd="0" presId="urn:microsoft.com/office/officeart/2016/7/layout/BasicTimeline"/>
    <dgm:cxn modelId="{E8B3000D-A917-468E-8D1B-CDAE44D82611}" type="presParOf" srcId="{66910A7F-9DF7-46CD-81E9-BC5E523BC9D7}" destId="{92EEEBD8-9791-4308-90B2-A1A95EF8C3E8}" srcOrd="0" destOrd="0" presId="urn:microsoft.com/office/officeart/2016/7/layout/BasicTimeline"/>
    <dgm:cxn modelId="{670F76C4-964C-4C72-93B1-FFE2BD9A4A0E}" type="presParOf" srcId="{66910A7F-9DF7-46CD-81E9-BC5E523BC9D7}" destId="{90F92C1C-A748-4B87-8BAF-7D27673AF0B8}" srcOrd="1" destOrd="0" presId="urn:microsoft.com/office/officeart/2016/7/layout/BasicTimeline"/>
    <dgm:cxn modelId="{8588F73A-FECD-4BA9-8187-61F751B851E2}" type="presParOf" srcId="{34F357F0-EEAB-460A-AC12-9405E850084B}" destId="{1C6425BC-CC6F-4FBC-B704-5C1BE36531C5}" srcOrd="2" destOrd="0" presId="urn:microsoft.com/office/officeart/2016/7/layout/BasicTimeline"/>
    <dgm:cxn modelId="{D1690274-413F-40C5-B7EC-C2910D32BEAF}" type="presParOf" srcId="{34F357F0-EEAB-460A-AC12-9405E850084B}" destId="{70669511-908A-4978-AC85-2116447F6532}" srcOrd="3" destOrd="0" presId="urn:microsoft.com/office/officeart/2016/7/layout/BasicTimeline"/>
    <dgm:cxn modelId="{463646F0-EE0B-4F79-A4B0-DC3C5BA228A0}" type="presParOf" srcId="{34F357F0-EEAB-460A-AC12-9405E850084B}" destId="{DCE19B47-18AA-45BA-BE0A-BF9DFDA67E83}" srcOrd="4" destOrd="0" presId="urn:microsoft.com/office/officeart/2016/7/layout/BasicTimeline"/>
    <dgm:cxn modelId="{6B29AD4E-5FD0-4345-A9B6-2372BBBFDC5E}" type="presParOf" srcId="{FC1F70CC-DBB3-4FEB-88D2-FD595F4772A4}" destId="{24ABF6FF-D353-40B9-984D-AB07EF4B253B}" srcOrd="3" destOrd="0" presId="urn:microsoft.com/office/officeart/2016/7/layout/BasicTimeline"/>
    <dgm:cxn modelId="{95EBB4DC-7414-4598-94E7-F1A70404802E}" type="presParOf" srcId="{FC1F70CC-DBB3-4FEB-88D2-FD595F4772A4}" destId="{BCF07509-1A21-48A1-90DB-F9262C27D6F0}" srcOrd="4" destOrd="0" presId="urn:microsoft.com/office/officeart/2016/7/layout/BasicTimeline"/>
    <dgm:cxn modelId="{C80AA76B-8FE9-4994-A058-E394DC35AEE7}" type="presParOf" srcId="{BCF07509-1A21-48A1-90DB-F9262C27D6F0}" destId="{0126B617-7D74-4AA1-BBFB-759A62820ACB}" srcOrd="0" destOrd="0" presId="urn:microsoft.com/office/officeart/2016/7/layout/BasicTimeline"/>
    <dgm:cxn modelId="{8AAF309F-00DE-4B7A-A74B-42CA7D0A6974}" type="presParOf" srcId="{BCF07509-1A21-48A1-90DB-F9262C27D6F0}" destId="{C8897C42-7DA9-4329-AD79-314B59FE9FA2}" srcOrd="1" destOrd="0" presId="urn:microsoft.com/office/officeart/2016/7/layout/BasicTimeline"/>
    <dgm:cxn modelId="{7DBBBB10-82A5-40BE-ACB2-DACAEE93AC8C}" type="presParOf" srcId="{C8897C42-7DA9-4329-AD79-314B59FE9FA2}" destId="{30EA504C-4AB2-47BA-AF7D-A8069B98ECDA}" srcOrd="0" destOrd="0" presId="urn:microsoft.com/office/officeart/2016/7/layout/BasicTimeline"/>
    <dgm:cxn modelId="{F6A5B108-60CA-4C93-AFDC-F011BA324390}" type="presParOf" srcId="{C8897C42-7DA9-4329-AD79-314B59FE9FA2}" destId="{4F359FBD-3EDD-4353-B014-45D8B8C78A8A}" srcOrd="1" destOrd="0" presId="urn:microsoft.com/office/officeart/2016/7/layout/BasicTimeline"/>
    <dgm:cxn modelId="{C3F1417E-91BB-4217-BA4B-3680749ECF55}" type="presParOf" srcId="{BCF07509-1A21-48A1-90DB-F9262C27D6F0}" destId="{1213D92C-7D97-49DC-BA91-A705DDA6299C}" srcOrd="2" destOrd="0" presId="urn:microsoft.com/office/officeart/2016/7/layout/BasicTimeline"/>
    <dgm:cxn modelId="{26E44E97-4417-4B1A-A51E-67E919F93CFE}" type="presParOf" srcId="{BCF07509-1A21-48A1-90DB-F9262C27D6F0}" destId="{F1E4BEA5-581F-48F4-8865-E1662FDACFD2}" srcOrd="3" destOrd="0" presId="urn:microsoft.com/office/officeart/2016/7/layout/BasicTimeline"/>
    <dgm:cxn modelId="{3441C184-981C-4EEA-B132-1EEA06415776}" type="presParOf" srcId="{BCF07509-1A21-48A1-90DB-F9262C27D6F0}" destId="{91B3776A-EC43-4B8E-9ADE-A3E003975B2E}" srcOrd="4" destOrd="0" presId="urn:microsoft.com/office/officeart/2016/7/layout/BasicTimeline"/>
    <dgm:cxn modelId="{AFB1590B-B5E3-4011-8038-C0660D2E76D3}" type="presParOf" srcId="{FC1F70CC-DBB3-4FEB-88D2-FD595F4772A4}" destId="{C709E530-DCA0-4D35-84B1-06B70438C6A7}" srcOrd="5" destOrd="0" presId="urn:microsoft.com/office/officeart/2016/7/layout/BasicTimeline"/>
    <dgm:cxn modelId="{A0DF86E7-8C65-42B7-895E-45F4157A0E91}" type="presParOf" srcId="{FC1F70CC-DBB3-4FEB-88D2-FD595F4772A4}" destId="{8D143039-1BB1-4020-BF2A-96D804C23A04}" srcOrd="6" destOrd="0" presId="urn:microsoft.com/office/officeart/2016/7/layout/BasicTimeline"/>
    <dgm:cxn modelId="{D7C36E14-2DC1-43E7-9B7E-90C53B09178A}" type="presParOf" srcId="{8D143039-1BB1-4020-BF2A-96D804C23A04}" destId="{8E14B1D4-384B-48A5-B4F1-5242D406224B}" srcOrd="0" destOrd="0" presId="urn:microsoft.com/office/officeart/2016/7/layout/BasicTimeline"/>
    <dgm:cxn modelId="{2C70C79F-4E2E-4FBA-9458-42336C47B328}" type="presParOf" srcId="{8D143039-1BB1-4020-BF2A-96D804C23A04}" destId="{0AEB6D1D-CC81-4B05-8A58-0C6525B1BF75}" srcOrd="1" destOrd="0" presId="urn:microsoft.com/office/officeart/2016/7/layout/BasicTimeline"/>
    <dgm:cxn modelId="{2F180AAA-8CF6-42FB-B92D-AB55D3FE0385}" type="presParOf" srcId="{0AEB6D1D-CC81-4B05-8A58-0C6525B1BF75}" destId="{9F46D602-1DA0-449A-8AD9-0B5716DC2F76}" srcOrd="0" destOrd="0" presId="urn:microsoft.com/office/officeart/2016/7/layout/BasicTimeline"/>
    <dgm:cxn modelId="{154BD259-BA1A-4CD1-BF95-E5001229ECBC}" type="presParOf" srcId="{0AEB6D1D-CC81-4B05-8A58-0C6525B1BF75}" destId="{6DF03ECF-6744-4948-8EB0-4AF4DA9E3BE1}" srcOrd="1" destOrd="0" presId="urn:microsoft.com/office/officeart/2016/7/layout/BasicTimeline"/>
    <dgm:cxn modelId="{3B87628F-0714-4543-A855-4EA6EA91FB87}" type="presParOf" srcId="{8D143039-1BB1-4020-BF2A-96D804C23A04}" destId="{D221B8D1-C086-41BC-B40E-CC7C7E40D262}" srcOrd="2" destOrd="0" presId="urn:microsoft.com/office/officeart/2016/7/layout/BasicTimeline"/>
    <dgm:cxn modelId="{A7553B2D-9E55-48B1-AD84-B8D8CF01B110}" type="presParOf" srcId="{8D143039-1BB1-4020-BF2A-96D804C23A04}" destId="{A96AA850-441F-43BC-8196-8EEF86E7A566}" srcOrd="3" destOrd="0" presId="urn:microsoft.com/office/officeart/2016/7/layout/BasicTimeline"/>
    <dgm:cxn modelId="{E783568E-CB35-41E3-9C1C-68CE5A883590}" type="presParOf" srcId="{8D143039-1BB1-4020-BF2A-96D804C23A04}" destId="{4BCE9962-2E65-4810-AF24-C11BEC875C85}" srcOrd="4" destOrd="0" presId="urn:microsoft.com/office/officeart/2016/7/layout/BasicTimeline"/>
    <dgm:cxn modelId="{61D8475D-A981-4ED6-B7B7-0D7A7FB0425A}" type="presParOf" srcId="{FC1F70CC-DBB3-4FEB-88D2-FD595F4772A4}" destId="{8F13ADE7-09A8-4A2F-B145-E3DCD93E01D3}" srcOrd="7" destOrd="0" presId="urn:microsoft.com/office/officeart/2016/7/layout/BasicTimeline"/>
    <dgm:cxn modelId="{C0E23F78-2269-492C-AED8-5D2C522B24BC}" type="presParOf" srcId="{FC1F70CC-DBB3-4FEB-88D2-FD595F4772A4}" destId="{95D2DDB3-B83B-4A9C-92EF-DC7DD96199F8}" srcOrd="8" destOrd="0" presId="urn:microsoft.com/office/officeart/2016/7/layout/BasicTimeline"/>
    <dgm:cxn modelId="{AE1C09C2-7870-41B0-B64A-A8802C8A5329}" type="presParOf" srcId="{95D2DDB3-B83B-4A9C-92EF-DC7DD96199F8}" destId="{B7504E9A-1800-4B63-9C58-A4726B6BCA46}" srcOrd="0" destOrd="0" presId="urn:microsoft.com/office/officeart/2016/7/layout/BasicTimeline"/>
    <dgm:cxn modelId="{A1274172-347B-4268-B44B-5B1A63AF25FB}" type="presParOf" srcId="{95D2DDB3-B83B-4A9C-92EF-DC7DD96199F8}" destId="{AD9A56CF-6B12-4EB6-A6A0-E370E049C3ED}" srcOrd="1" destOrd="0" presId="urn:microsoft.com/office/officeart/2016/7/layout/BasicTimeline"/>
    <dgm:cxn modelId="{11952936-C5FC-4A7F-912B-8343389ED9DD}" type="presParOf" srcId="{AD9A56CF-6B12-4EB6-A6A0-E370E049C3ED}" destId="{2C5D30C5-9CC9-4297-ABBF-C8D9D3860612}" srcOrd="0" destOrd="0" presId="urn:microsoft.com/office/officeart/2016/7/layout/BasicTimeline"/>
    <dgm:cxn modelId="{8B05E0D8-7B25-49C2-A4DD-F4E53D326804}" type="presParOf" srcId="{AD9A56CF-6B12-4EB6-A6A0-E370E049C3ED}" destId="{BC604724-A23B-4CEB-989F-74C0188BC73C}" srcOrd="1" destOrd="0" presId="urn:microsoft.com/office/officeart/2016/7/layout/BasicTimeline"/>
    <dgm:cxn modelId="{A15017FE-9B3C-435B-B9F6-3C206A818583}" type="presParOf" srcId="{95D2DDB3-B83B-4A9C-92EF-DC7DD96199F8}" destId="{FF845815-2DA2-4643-AC0D-B4ABD96217A8}" srcOrd="2" destOrd="0" presId="urn:microsoft.com/office/officeart/2016/7/layout/BasicTimeline"/>
    <dgm:cxn modelId="{91EF8448-1328-4E0E-B09F-072D1BA3963E}" type="presParOf" srcId="{95D2DDB3-B83B-4A9C-92EF-DC7DD96199F8}" destId="{30CB245F-4F52-49E9-9F3E-A0DDF3E97F97}" srcOrd="3" destOrd="0" presId="urn:microsoft.com/office/officeart/2016/7/layout/BasicTimeline"/>
    <dgm:cxn modelId="{3485C059-1CBA-4671-B85F-D5EFE75F736D}" type="presParOf" srcId="{95D2DDB3-B83B-4A9C-92EF-DC7DD96199F8}" destId="{E992D8C3-A287-4C65-872C-355DA4C2CB2E}" srcOrd="4" destOrd="0" presId="urn:microsoft.com/office/officeart/2016/7/layout/BasicTimeline"/>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C973-9C51-49B7-BC3B-041FF6D1D349}">
      <dsp:nvSpPr>
        <dsp:cNvPr id="0" name=""/>
        <dsp:cNvSpPr/>
      </dsp:nvSpPr>
      <dsp:spPr>
        <a:xfrm>
          <a:off x="8634" y="211787"/>
          <a:ext cx="2013350" cy="604005"/>
        </a:xfrm>
        <a:prstGeom prst="rect">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711200">
            <a:lnSpc>
              <a:spcPct val="90000"/>
            </a:lnSpc>
            <a:spcBef>
              <a:spcPct val="0"/>
            </a:spcBef>
            <a:spcAft>
              <a:spcPct val="35000"/>
            </a:spcAft>
            <a:buNone/>
          </a:pPr>
          <a:r>
            <a:rPr lang="en-US" sz="1600" kern="1200" dirty="0"/>
            <a:t>Planning</a:t>
          </a:r>
          <a:endParaRPr lang="en-US" sz="1600" kern="1200" dirty="0">
            <a:latin typeface="Bodoni MT"/>
            <a:ea typeface="Calibri" charset="0"/>
            <a:cs typeface="Calibri"/>
          </a:endParaRPr>
        </a:p>
      </dsp:txBody>
      <dsp:txXfrm>
        <a:off x="8634" y="211787"/>
        <a:ext cx="2013350" cy="604005"/>
      </dsp:txXfrm>
    </dsp:sp>
    <dsp:sp modelId="{F1DFBD79-3365-4532-9266-B6CB1CFBC1FB}">
      <dsp:nvSpPr>
        <dsp:cNvPr id="0" name=""/>
        <dsp:cNvSpPr/>
      </dsp:nvSpPr>
      <dsp:spPr>
        <a:xfrm>
          <a:off x="8634"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b="0" kern="1200" dirty="0"/>
            <a:t>Design the input interface</a:t>
          </a:r>
          <a:r>
            <a:rPr lang="en-US" sz="1500" kern="1200" dirty="0"/>
            <a:t> for users to enter sentences.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Ensure </a:t>
          </a:r>
          <a:r>
            <a:rPr lang="en-US" sz="1500" b="0" kern="1200" dirty="0"/>
            <a:t>error handling</a:t>
          </a:r>
          <a:r>
            <a:rPr lang="en-US" sz="1500" kern="1200" dirty="0"/>
            <a:t> for invalid input. </a:t>
          </a:r>
        </a:p>
      </dsp:txBody>
      <dsp:txXfrm>
        <a:off x="8634" y="815792"/>
        <a:ext cx="2013350" cy="3323758"/>
      </dsp:txXfrm>
    </dsp:sp>
    <dsp:sp modelId="{9DC702BE-5A47-44A9-B0C7-F4C869EFCC3D}">
      <dsp:nvSpPr>
        <dsp:cNvPr id="0" name=""/>
        <dsp:cNvSpPr/>
      </dsp:nvSpPr>
      <dsp:spPr>
        <a:xfrm>
          <a:off x="2129879" y="211787"/>
          <a:ext cx="2013350" cy="604005"/>
        </a:xfrm>
        <a:prstGeom prst="rect">
          <a:avLst/>
        </a:prstGeom>
        <a:solidFill>
          <a:schemeClr val="accent2">
            <a:shade val="50000"/>
            <a:hueOff val="18786"/>
            <a:satOff val="8132"/>
            <a:lumOff val="14453"/>
            <a:alphaOff val="0"/>
          </a:schemeClr>
        </a:solidFill>
        <a:ln w="12700" cap="flat" cmpd="sng" algn="ctr">
          <a:solidFill>
            <a:schemeClr val="accent2">
              <a:shade val="50000"/>
              <a:hueOff val="18786"/>
              <a:satOff val="8132"/>
              <a:lumOff val="14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rPr>
            <a:t>UI</a:t>
          </a:r>
          <a:r>
            <a:rPr lang="en-US" sz="1900" kern="1200" dirty="0">
              <a:latin typeface="Bodoni MT"/>
              <a:cs typeface="Calibri"/>
            </a:rPr>
            <a:t>/UX</a:t>
          </a:r>
        </a:p>
      </dsp:txBody>
      <dsp:txXfrm>
        <a:off x="2129879" y="211787"/>
        <a:ext cx="2013350" cy="604005"/>
      </dsp:txXfrm>
    </dsp:sp>
    <dsp:sp modelId="{C05E0239-1D60-4F79-B5ED-BE90E84A5954}">
      <dsp:nvSpPr>
        <dsp:cNvPr id="0" name=""/>
        <dsp:cNvSpPr/>
      </dsp:nvSpPr>
      <dsp:spPr>
        <a:xfrm>
          <a:off x="2129879"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b="0" kern="1200" dirty="0"/>
            <a:t>Visualize parsed data</a:t>
          </a:r>
          <a:r>
            <a:rPr lang="en-US" sz="1500" kern="1200" dirty="0"/>
            <a:t> in a way that makes grammatical structures easy to understand for non-experts.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b="0" kern="1200" dirty="0"/>
            <a:t>Promote usability</a:t>
          </a:r>
          <a:r>
            <a:rPr lang="en-US" sz="1500" kern="1200" dirty="0"/>
            <a:t> by enabling users to interact with sentence breakdowns (e.g., showing POS tags, lemmas, and NERs).</a:t>
          </a:r>
        </a:p>
      </dsp:txBody>
      <dsp:txXfrm>
        <a:off x="2129879" y="815792"/>
        <a:ext cx="2013350" cy="3323758"/>
      </dsp:txXfrm>
    </dsp:sp>
    <dsp:sp modelId="{F5D9A702-F34C-4096-882F-AF5BA48F46E7}">
      <dsp:nvSpPr>
        <dsp:cNvPr id="0" name=""/>
        <dsp:cNvSpPr/>
      </dsp:nvSpPr>
      <dsp:spPr>
        <a:xfrm>
          <a:off x="4251124" y="211787"/>
          <a:ext cx="2013350" cy="604005"/>
        </a:xfrm>
        <a:prstGeom prst="rect">
          <a:avLst/>
        </a:prstGeom>
        <a:solidFill>
          <a:schemeClr val="accent2">
            <a:shade val="50000"/>
            <a:hueOff val="37573"/>
            <a:satOff val="16265"/>
            <a:lumOff val="28906"/>
            <a:alphaOff val="0"/>
          </a:schemeClr>
        </a:solidFill>
        <a:ln w="12700" cap="flat" cmpd="sng" algn="ctr">
          <a:solidFill>
            <a:schemeClr val="accent2">
              <a:shade val="50000"/>
              <a:hueOff val="37573"/>
              <a:satOff val="16265"/>
              <a:lumOff val="289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cs typeface="Calibri"/>
            </a:rPr>
            <a:t>Design</a:t>
          </a:r>
        </a:p>
      </dsp:txBody>
      <dsp:txXfrm>
        <a:off x="4251124" y="211787"/>
        <a:ext cx="2013350" cy="604005"/>
      </dsp:txXfrm>
    </dsp:sp>
    <dsp:sp modelId="{7CCA4A2C-1A30-4374-BF92-F8B867C2CE13}">
      <dsp:nvSpPr>
        <dsp:cNvPr id="0" name=""/>
        <dsp:cNvSpPr/>
      </dsp:nvSpPr>
      <dsp:spPr>
        <a:xfrm>
          <a:off x="4251124"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kern="1200" dirty="0"/>
            <a:t>Create </a:t>
          </a:r>
          <a:r>
            <a:rPr lang="en-US" sz="1500" b="0" kern="1200" dirty="0"/>
            <a:t>real-time parsing</a:t>
          </a:r>
          <a:r>
            <a:rPr lang="en-US" sz="1500" kern="1200" dirty="0"/>
            <a:t> via </a:t>
          </a:r>
          <a:r>
            <a:rPr lang="en-US" sz="1500" b="0" kern="1200" dirty="0"/>
            <a:t>Node.js backend</a:t>
          </a:r>
          <a:r>
            <a:rPr lang="en-US" sz="1500" kern="1200" dirty="0"/>
            <a:t> interacting with the </a:t>
          </a:r>
          <a:r>
            <a:rPr lang="en-US" sz="1500" b="0" kern="1200" dirty="0"/>
            <a:t>Stanford CoreNLP server</a:t>
          </a:r>
          <a:r>
            <a:rPr lang="en-US" sz="1500" kern="1200" dirty="0"/>
            <a:t>.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Build a </a:t>
          </a:r>
          <a:r>
            <a:rPr lang="en-US" sz="1500" b="0" kern="1200" dirty="0"/>
            <a:t>Mind Map visualization</a:t>
          </a:r>
          <a:r>
            <a:rPr lang="en-US" sz="1500" kern="1200" dirty="0"/>
            <a:t> using </a:t>
          </a:r>
          <a:r>
            <a:rPr lang="en-US" sz="1500" b="0" kern="1200" dirty="0"/>
            <a:t>jsMind</a:t>
          </a:r>
          <a:r>
            <a:rPr lang="en-US" sz="1500" kern="1200" dirty="0"/>
            <a:t> for displaying the sentence structure. </a:t>
          </a:r>
        </a:p>
      </dsp:txBody>
      <dsp:txXfrm>
        <a:off x="4251124" y="815792"/>
        <a:ext cx="2013350" cy="3323758"/>
      </dsp:txXfrm>
    </dsp:sp>
    <dsp:sp modelId="{8F99A38D-9189-4FB7-90DA-89EDAFFB49B3}">
      <dsp:nvSpPr>
        <dsp:cNvPr id="0" name=""/>
        <dsp:cNvSpPr/>
      </dsp:nvSpPr>
      <dsp:spPr>
        <a:xfrm>
          <a:off x="6372369" y="211787"/>
          <a:ext cx="2013350" cy="604005"/>
        </a:xfrm>
        <a:prstGeom prst="rect">
          <a:avLst/>
        </a:prstGeom>
        <a:solidFill>
          <a:schemeClr val="accent2">
            <a:shade val="50000"/>
            <a:hueOff val="37573"/>
            <a:satOff val="16265"/>
            <a:lumOff val="28906"/>
            <a:alphaOff val="0"/>
          </a:schemeClr>
        </a:solidFill>
        <a:ln w="12700" cap="flat" cmpd="sng" algn="ctr">
          <a:solidFill>
            <a:schemeClr val="accent2">
              <a:shade val="50000"/>
              <a:hueOff val="37573"/>
              <a:satOff val="16265"/>
              <a:lumOff val="289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rtl="0">
            <a:lnSpc>
              <a:spcPct val="90000"/>
            </a:lnSpc>
            <a:spcBef>
              <a:spcPct val="0"/>
            </a:spcBef>
            <a:spcAft>
              <a:spcPct val="35000"/>
            </a:spcAft>
            <a:buNone/>
          </a:pPr>
          <a:r>
            <a:rPr lang="en-US" sz="1900" kern="1200" dirty="0"/>
            <a:t>Strategy</a:t>
          </a:r>
          <a:endParaRPr lang="en-US" sz="1900" kern="1200" dirty="0">
            <a:latin typeface="Bodoni MT"/>
            <a:cs typeface="Calibri"/>
          </a:endParaRPr>
        </a:p>
      </dsp:txBody>
      <dsp:txXfrm>
        <a:off x="6372369" y="211787"/>
        <a:ext cx="2013350" cy="604005"/>
      </dsp:txXfrm>
    </dsp:sp>
    <dsp:sp modelId="{A067C8D0-75BC-4E88-80ED-56A376CAAA64}">
      <dsp:nvSpPr>
        <dsp:cNvPr id="0" name=""/>
        <dsp:cNvSpPr/>
      </dsp:nvSpPr>
      <dsp:spPr>
        <a:xfrm>
          <a:off x="6372369"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kern="1200" dirty="0"/>
            <a:t>Implement a step-by-step process that handles sentence tokenization, POS tagging, lemmatization, and entity recognition.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Use interactive elements like buttons and live sentence parsing to enhance user engagement.</a:t>
          </a:r>
        </a:p>
      </dsp:txBody>
      <dsp:txXfrm>
        <a:off x="6372369" y="815792"/>
        <a:ext cx="2013350" cy="3323758"/>
      </dsp:txXfrm>
    </dsp:sp>
    <dsp:sp modelId="{139BA37C-3673-4AAA-855F-96DD785030D2}">
      <dsp:nvSpPr>
        <dsp:cNvPr id="0" name=""/>
        <dsp:cNvSpPr/>
      </dsp:nvSpPr>
      <dsp:spPr>
        <a:xfrm>
          <a:off x="8493615" y="211787"/>
          <a:ext cx="2013350" cy="604005"/>
        </a:xfrm>
        <a:prstGeom prst="rect">
          <a:avLst/>
        </a:prstGeom>
        <a:solidFill>
          <a:schemeClr val="accent2">
            <a:shade val="50000"/>
            <a:hueOff val="18786"/>
            <a:satOff val="8132"/>
            <a:lumOff val="14453"/>
            <a:alphaOff val="0"/>
          </a:schemeClr>
        </a:solidFill>
        <a:ln w="12700" cap="flat" cmpd="sng" algn="ctr">
          <a:solidFill>
            <a:schemeClr val="accent2">
              <a:shade val="50000"/>
              <a:hueOff val="18786"/>
              <a:satOff val="8132"/>
              <a:lumOff val="14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rPr>
            <a:t>Deploy</a:t>
          </a:r>
        </a:p>
      </dsp:txBody>
      <dsp:txXfrm>
        <a:off x="8493615" y="211787"/>
        <a:ext cx="2013350" cy="604005"/>
      </dsp:txXfrm>
    </dsp:sp>
    <dsp:sp modelId="{BAA949AC-ADC0-4A3C-87E7-AC489EB6EE15}">
      <dsp:nvSpPr>
        <dsp:cNvPr id="0" name=""/>
        <dsp:cNvSpPr/>
      </dsp:nvSpPr>
      <dsp:spPr>
        <a:xfrm>
          <a:off x="8493615"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90000"/>
            </a:lnSpc>
            <a:spcBef>
              <a:spcPct val="0"/>
            </a:spcBef>
            <a:spcAft>
              <a:spcPct val="35000"/>
            </a:spcAft>
            <a:buNone/>
          </a:pPr>
          <a:r>
            <a:rPr lang="en-US" sz="1500" kern="1200" dirty="0"/>
            <a:t>Allow the final product to be deployed on both </a:t>
          </a:r>
          <a:r>
            <a:rPr lang="en-US" sz="1500" b="0" kern="1200" dirty="0"/>
            <a:t>local</a:t>
          </a:r>
          <a:r>
            <a:rPr lang="en-US" sz="1500" kern="1200" dirty="0"/>
            <a:t> and </a:t>
          </a:r>
          <a:r>
            <a:rPr lang="en-US" sz="1500" b="0" kern="1200" dirty="0"/>
            <a:t>remote servers</a:t>
          </a:r>
          <a:r>
            <a:rPr lang="en-US" sz="1500" kern="1200" dirty="0"/>
            <a:t> (through </a:t>
          </a:r>
          <a:r>
            <a:rPr lang="en-US" sz="1500" b="0" kern="1200" dirty="0"/>
            <a:t>Docker</a:t>
          </a:r>
          <a:r>
            <a:rPr lang="en-US" sz="1500" kern="1200" dirty="0"/>
            <a:t>), ensuring accessibility from multiple interfaces.</a:t>
          </a:r>
        </a:p>
      </dsp:txBody>
      <dsp:txXfrm>
        <a:off x="8493615" y="815792"/>
        <a:ext cx="2013350" cy="3323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2175669"/>
          <a:ext cx="11430000" cy="0"/>
        </a:xfrm>
        <a:prstGeom prst="line">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214312"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rtl="0">
            <a:lnSpc>
              <a:spcPct val="90000"/>
            </a:lnSpc>
            <a:spcBef>
              <a:spcPct val="0"/>
            </a:spcBef>
            <a:spcAft>
              <a:spcPct val="35000"/>
            </a:spcAft>
            <a:buNone/>
            <a:defRPr b="1"/>
          </a:pPr>
          <a:r>
            <a:rPr lang="en-US" sz="2000" b="0" kern="1200" spc="50" dirty="0">
              <a:latin typeface="Source Sans Pro Light"/>
              <a:ea typeface="Source Sans Pro Light"/>
            </a:rPr>
            <a:t>TDD 1 </a:t>
          </a:r>
        </a:p>
      </dsp:txBody>
      <dsp:txXfrm>
        <a:off x="214312" y="2336668"/>
        <a:ext cx="3025378" cy="491701"/>
      </dsp:txXfrm>
    </dsp:sp>
    <dsp:sp modelId="{699D6E05-2110-40CF-A9E1-513C5874F142}">
      <dsp:nvSpPr>
        <dsp:cNvPr id="0" name=""/>
        <dsp:cNvSpPr/>
      </dsp:nvSpPr>
      <dsp:spPr>
        <a:xfrm>
          <a:off x="8036"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Sest individual components of the sentence parser (e.g., tokenization, POS tagging).</a:t>
          </a:r>
          <a:endParaRPr lang="en-US" sz="1300" kern="1200" dirty="0">
            <a:latin typeface="Source Sans Pro Light"/>
            <a:ea typeface="Source Sans Pro Light"/>
          </a:endParaRPr>
        </a:p>
      </dsp:txBody>
      <dsp:txXfrm>
        <a:off x="44253" y="643228"/>
        <a:ext cx="3365495" cy="669469"/>
      </dsp:txXfrm>
    </dsp:sp>
    <dsp:sp modelId="{84F43E91-3923-4169-8319-03B48B626FF2}">
      <dsp:nvSpPr>
        <dsp:cNvPr id="0" name=""/>
        <dsp:cNvSpPr/>
      </dsp:nvSpPr>
      <dsp:spPr>
        <a:xfrm>
          <a:off x="1727001"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9A7102-0BD6-4CF9-9E08-FE7EA48D8E9A}">
      <dsp:nvSpPr>
        <dsp:cNvPr id="0" name=""/>
        <dsp:cNvSpPr/>
      </dsp:nvSpPr>
      <dsp:spPr>
        <a:xfrm>
          <a:off x="2208311"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2</a:t>
          </a:r>
        </a:p>
      </dsp:txBody>
      <dsp:txXfrm>
        <a:off x="2208311" y="1522968"/>
        <a:ext cx="3025378" cy="491701"/>
      </dsp:txXfrm>
    </dsp:sp>
    <dsp:sp modelId="{3A873ED9-D53F-460D-B163-AFB5B4D10D91}">
      <dsp:nvSpPr>
        <dsp:cNvPr id="0" name=""/>
        <dsp:cNvSpPr/>
      </dsp:nvSpPr>
      <dsp:spPr>
        <a:xfrm>
          <a:off x="1694366"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EEBD8-9791-4308-90B2-A1A95EF8C3E8}">
      <dsp:nvSpPr>
        <dsp:cNvPr id="0" name=""/>
        <dsp:cNvSpPr/>
      </dsp:nvSpPr>
      <dsp:spPr>
        <a:xfrm>
          <a:off x="2002035"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Ensure all components (tokenizer, POS tagger, syntactic parser, etc.) work together.</a:t>
          </a:r>
          <a:endParaRPr lang="en-US" sz="1300" kern="1200" dirty="0">
            <a:latin typeface="Source Sans Pro Light"/>
            <a:ea typeface="Source Sans Pro Light"/>
          </a:endParaRPr>
        </a:p>
      </dsp:txBody>
      <dsp:txXfrm>
        <a:off x="2038252" y="3038640"/>
        <a:ext cx="3365495" cy="669469"/>
      </dsp:txXfrm>
    </dsp:sp>
    <dsp:sp modelId="{1C6425BC-CC6F-4FBC-B704-5C1BE36531C5}">
      <dsp:nvSpPr>
        <dsp:cNvPr id="0" name=""/>
        <dsp:cNvSpPr/>
      </dsp:nvSpPr>
      <dsp:spPr>
        <a:xfrm>
          <a:off x="3721000"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26B617-7D74-4AA1-BBFB-759A62820ACB}">
      <dsp:nvSpPr>
        <dsp:cNvPr id="0" name=""/>
        <dsp:cNvSpPr/>
      </dsp:nvSpPr>
      <dsp:spPr>
        <a:xfrm>
          <a:off x="4202310"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3</a:t>
          </a:r>
        </a:p>
      </dsp:txBody>
      <dsp:txXfrm>
        <a:off x="4202310" y="2336668"/>
        <a:ext cx="3025378" cy="491701"/>
      </dsp:txXfrm>
    </dsp:sp>
    <dsp:sp modelId="{70669511-908A-4978-AC85-2116447F6532}">
      <dsp:nvSpPr>
        <dsp:cNvPr id="0" name=""/>
        <dsp:cNvSpPr/>
      </dsp:nvSpPr>
      <dsp:spPr>
        <a:xfrm>
          <a:off x="3688365"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A504C-4AB2-47BA-AF7D-A8069B98ECDA}">
      <dsp:nvSpPr>
        <dsp:cNvPr id="0" name=""/>
        <dsp:cNvSpPr/>
      </dsp:nvSpPr>
      <dsp:spPr>
        <a:xfrm>
          <a:off x="3996035"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Test  entire sentence parser system for functionality, performance, and stability.</a:t>
          </a:r>
          <a:endParaRPr lang="en-US" sz="1300" kern="1200" dirty="0">
            <a:latin typeface="Source Sans Pro Light"/>
            <a:ea typeface="Source Sans Pro Light"/>
          </a:endParaRPr>
        </a:p>
      </dsp:txBody>
      <dsp:txXfrm>
        <a:off x="4032252" y="643228"/>
        <a:ext cx="3365495" cy="669469"/>
      </dsp:txXfrm>
    </dsp:sp>
    <dsp:sp modelId="{1213D92C-7D97-49DC-BA91-A705DDA6299C}">
      <dsp:nvSpPr>
        <dsp:cNvPr id="0" name=""/>
        <dsp:cNvSpPr/>
      </dsp:nvSpPr>
      <dsp:spPr>
        <a:xfrm>
          <a:off x="5715000"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E14B1D4-384B-48A5-B4F1-5242D406224B}">
      <dsp:nvSpPr>
        <dsp:cNvPr id="0" name=""/>
        <dsp:cNvSpPr/>
      </dsp:nvSpPr>
      <dsp:spPr>
        <a:xfrm>
          <a:off x="6196310"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4</a:t>
          </a:r>
        </a:p>
      </dsp:txBody>
      <dsp:txXfrm>
        <a:off x="6196310" y="1522968"/>
        <a:ext cx="3025378" cy="491701"/>
      </dsp:txXfrm>
    </dsp:sp>
    <dsp:sp modelId="{F1E4BEA5-581F-48F4-8865-E1662FDACFD2}">
      <dsp:nvSpPr>
        <dsp:cNvPr id="0" name=""/>
        <dsp:cNvSpPr/>
      </dsp:nvSpPr>
      <dsp:spPr>
        <a:xfrm>
          <a:off x="5682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6D602-1DA0-449A-8AD9-0B5716DC2F76}">
      <dsp:nvSpPr>
        <dsp:cNvPr id="0" name=""/>
        <dsp:cNvSpPr/>
      </dsp:nvSpPr>
      <dsp:spPr>
        <a:xfrm>
          <a:off x="5990034"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Have real users test the parser to ensure it meets requirements and is user-friendly</a:t>
          </a:r>
          <a:r>
            <a:rPr lang="en-US" sz="1300" kern="1200" dirty="0">
              <a:latin typeface="Source Sans Pro Light"/>
              <a:ea typeface="Source Sans Pro Light"/>
            </a:rPr>
            <a:t>.</a:t>
          </a:r>
        </a:p>
      </dsp:txBody>
      <dsp:txXfrm>
        <a:off x="6026251" y="3038640"/>
        <a:ext cx="3365495" cy="669469"/>
      </dsp:txXfrm>
    </dsp:sp>
    <dsp:sp modelId="{D221B8D1-C086-41BC-B40E-CC7C7E40D262}">
      <dsp:nvSpPr>
        <dsp:cNvPr id="0" name=""/>
        <dsp:cNvSpPr/>
      </dsp:nvSpPr>
      <dsp:spPr>
        <a:xfrm>
          <a:off x="7708999"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7504E9A-1800-4B63-9C58-A4726B6BCA46}">
      <dsp:nvSpPr>
        <dsp:cNvPr id="0" name=""/>
        <dsp:cNvSpPr/>
      </dsp:nvSpPr>
      <dsp:spPr>
        <a:xfrm>
          <a:off x="8190309"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 5</a:t>
          </a:r>
        </a:p>
      </dsp:txBody>
      <dsp:txXfrm>
        <a:off x="8190309" y="2336668"/>
        <a:ext cx="3025378" cy="491701"/>
      </dsp:txXfrm>
    </dsp:sp>
    <dsp:sp modelId="{A96AA850-441F-43BC-8196-8EEF86E7A566}">
      <dsp:nvSpPr>
        <dsp:cNvPr id="0" name=""/>
        <dsp:cNvSpPr/>
      </dsp:nvSpPr>
      <dsp:spPr>
        <a:xfrm>
          <a:off x="7676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D30C5-9CC9-4297-ABBF-C8D9D3860612}">
      <dsp:nvSpPr>
        <dsp:cNvPr id="0" name=""/>
        <dsp:cNvSpPr/>
      </dsp:nvSpPr>
      <dsp:spPr>
        <a:xfrm>
          <a:off x="7984033"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Final round of testing in the production environment to ensure successful deployment.</a:t>
          </a:r>
          <a:endParaRPr lang="en-US" sz="1300" kern="1200" dirty="0">
            <a:latin typeface="Source Sans Pro Light"/>
            <a:ea typeface="Source Sans Pro Light"/>
          </a:endParaRPr>
        </a:p>
      </dsp:txBody>
      <dsp:txXfrm>
        <a:off x="8020250" y="643228"/>
        <a:ext cx="3365495" cy="669469"/>
      </dsp:txXfrm>
    </dsp:sp>
    <dsp:sp modelId="{FF845815-2DA2-4643-AC0D-B4ABD96217A8}">
      <dsp:nvSpPr>
        <dsp:cNvPr id="0" name=""/>
        <dsp:cNvSpPr/>
      </dsp:nvSpPr>
      <dsp:spPr>
        <a:xfrm>
          <a:off x="9702998"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0CB245F-4F52-49E9-9F3E-A0DDF3E97F97}">
      <dsp:nvSpPr>
        <dsp:cNvPr id="0" name=""/>
        <dsp:cNvSpPr/>
      </dsp:nvSpPr>
      <dsp:spPr>
        <a:xfrm>
          <a:off x="9670363"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a:t>
            </a:r>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6B483-82E1-4413-838C-27BAC18440E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4486C5-22E8-475A-A424-8D493B6E8D5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0683D01-DAD2-4B28-BB2C-9FD028B0B8C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5FC7B35-BCD3-4E41-916B-68490D92D902}"/>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703212D-BCAC-4F13-92C1-13A3004266E3}"/>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6D73FEF-4AED-4E29-A73E-9166ADC8D5CE}"/>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dirty="0"/>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49363253"/>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transition spd="med">
    <p:pull/>
  </p:transition>
  <p:hf hdr="0" dt="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2" Type="http://schemas.openxmlformats.org/officeDocument/2006/relationships/hyperlink" Target="https://unsplash.com/photos/person-holding-orange-and-white-polka-dot-paper-sX_OIy4_HF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frosty pine leaves&#10;">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458724" y="411480"/>
            <a:ext cx="11274552" cy="603504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2658849"/>
            <a:ext cx="5149596" cy="2026029"/>
          </a:xfrm>
        </p:spPr>
        <p:txBody>
          <a:bodyPr>
            <a:normAutofit/>
          </a:bodyPr>
          <a:lstStyle/>
          <a:p>
            <a:r>
              <a:rPr lang="en-US" dirty="0"/>
              <a:t>SENTENCE</a:t>
            </a:r>
            <a:r>
              <a:rPr lang="en-US" dirty="0">
                <a:ea typeface="+mj-lt"/>
                <a:cs typeface="+mj-lt"/>
              </a:rPr>
              <a:t> PARSING PROGRAM (WITH MIND MAP)</a:t>
            </a:r>
            <a:br>
              <a:rPr lang="en-US" dirty="0">
                <a:ea typeface="+mj-lt"/>
                <a:cs typeface="+mj-lt"/>
              </a:rPr>
            </a:br>
            <a:r>
              <a:rPr lang="en-US" sz="1100" dirty="0">
                <a:ea typeface="+mj-lt"/>
                <a:cs typeface="+mj-lt"/>
              </a:rPr>
              <a:t>A Program for Visualizing Sentence Structure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72590"/>
            <a:ext cx="5149596" cy="524794"/>
          </a:xfrm>
        </p:spPr>
        <p:txBody>
          <a:bodyPr vert="horz" lIns="502920" tIns="45720" rIns="91440" bIns="45720" rtlCol="0" anchor="t">
            <a:normAutofit/>
          </a:bodyPr>
          <a:lstStyle/>
          <a:p>
            <a:r>
              <a:rPr lang="en-US" dirty="0"/>
              <a:t>By Doosan </a:t>
            </a:r>
            <a:r>
              <a:rPr lang="en-US" dirty="0" err="1"/>
              <a:t>Pagooah</a:t>
            </a:r>
            <a:r>
              <a:rPr lang="en-US" dirty="0"/>
              <a:t> | 21st October 2024</a:t>
            </a:r>
            <a:endParaRPr lang="en-US" dirty="0">
              <a:ea typeface="Source Sans Pro Light"/>
            </a:endParaRPr>
          </a:p>
        </p:txBody>
      </p:sp>
      <p:pic>
        <p:nvPicPr>
          <p:cNvPr id="4" name="Camera 3">
            <a:extLst>
              <a:ext uri="{FF2B5EF4-FFF2-40B4-BE49-F238E27FC236}">
                <a16:creationId xmlns:a16="http://schemas.microsoft.com/office/drawing/2014/main" id="{3F860667-EA58-C2CA-4D34-737F9165F4A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491692" y="2664695"/>
            <a:ext cx="4466521" cy="2512418"/>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25930889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289640" y="1844259"/>
            <a:ext cx="3657600" cy="823912"/>
          </a:xfrm>
        </p:spPr>
        <p:txBody>
          <a:bodyPr>
            <a:normAutofit/>
          </a:bodyPr>
          <a:lstStyle/>
          <a:p>
            <a:r>
              <a:rPr lang="en-US" dirty="0">
                <a:ea typeface="+mj-lt"/>
                <a:cs typeface="+mj-lt"/>
              </a:rPr>
              <a:t>Compromise.js</a:t>
            </a: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289640" y="2668171"/>
            <a:ext cx="3657600" cy="3684588"/>
          </a:xfrm>
        </p:spPr>
        <p:txBody>
          <a:bodyPr vert="horz" lIns="91440" tIns="45720" rIns="91440" bIns="45720" rtlCol="0" anchor="t">
            <a:normAutofit/>
          </a:bodyPr>
          <a:lstStyle/>
          <a:p>
            <a:r>
              <a:rPr lang="en-US" b="1" dirty="0">
                <a:ea typeface="+mn-lt"/>
                <a:cs typeface="+mn-lt"/>
              </a:rPr>
              <a:t>Compromise.js</a:t>
            </a:r>
            <a:r>
              <a:rPr lang="en-US" dirty="0">
                <a:ea typeface="+mn-lt"/>
                <a:cs typeface="+mn-lt"/>
              </a:rPr>
              <a:t> is faster and simpler but lacks detailed grammatical analysis.</a:t>
            </a:r>
          </a:p>
          <a:p>
            <a:r>
              <a:rPr lang="en-US" dirty="0">
                <a:ea typeface="+mn-lt"/>
                <a:cs typeface="+mn-lt"/>
              </a:rPr>
              <a:t>Improvements needed for better accuracy using advanced NLP techniques.</a:t>
            </a:r>
          </a:p>
          <a:p>
            <a:r>
              <a:rPr lang="en-US" dirty="0">
                <a:ea typeface="+mn-lt"/>
                <a:cs typeface="+mn-lt"/>
              </a:rPr>
              <a:t>Expand to support </a:t>
            </a:r>
            <a:r>
              <a:rPr lang="en-US" b="1" dirty="0">
                <a:ea typeface="+mn-lt"/>
                <a:cs typeface="+mn-lt"/>
              </a:rPr>
              <a:t>multi-language</a:t>
            </a:r>
            <a:r>
              <a:rPr lang="en-US" dirty="0">
                <a:ea typeface="+mn-lt"/>
                <a:cs typeface="+mn-lt"/>
              </a:rPr>
              <a:t> parsing.</a:t>
            </a:r>
          </a:p>
          <a:p>
            <a:r>
              <a:rPr lang="en-US" dirty="0">
                <a:ea typeface="+mn-lt"/>
                <a:cs typeface="+mn-lt"/>
              </a:rPr>
              <a:t>Enhance </a:t>
            </a:r>
            <a:r>
              <a:rPr lang="en-US" b="1" dirty="0">
                <a:ea typeface="+mn-lt"/>
                <a:cs typeface="+mn-lt"/>
              </a:rPr>
              <a:t>visual representation</a:t>
            </a:r>
            <a:r>
              <a:rPr lang="en-US" dirty="0">
                <a:ea typeface="+mn-lt"/>
                <a:cs typeface="+mn-lt"/>
              </a:rPr>
              <a:t> of sentence structure with more flexibility.</a:t>
            </a:r>
            <a:endParaRPr lang="en-US" dirty="0"/>
          </a:p>
          <a:p>
            <a:endParaRPr lang="en-US" dirty="0">
              <a:ea typeface="Source Sans Pro Light"/>
            </a:endParaRPr>
          </a:p>
          <a:p>
            <a:endParaRPr lang="en-US" dirty="0">
              <a:ea typeface="Source Sans Pro Light"/>
            </a:endParaRPr>
          </a:p>
          <a:p>
            <a:endParaRPr lang="en-US" dirty="0">
              <a:ea typeface="Source Sans Pro Ligh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780133" y="1808163"/>
            <a:ext cx="4703841" cy="823912"/>
          </a:xfrm>
        </p:spPr>
        <p:txBody>
          <a:bodyPr>
            <a:normAutofit/>
          </a:bodyPr>
          <a:lstStyle/>
          <a:p>
            <a:r>
              <a:rPr lang="en-US" dirty="0">
                <a:ea typeface="+mj-lt"/>
                <a:cs typeface="+mj-lt"/>
              </a:rPr>
              <a:t>Stanford </a:t>
            </a:r>
            <a:r>
              <a:rPr lang="en-US" dirty="0" err="1">
                <a:ea typeface="+mj-lt"/>
                <a:cs typeface="+mj-lt"/>
              </a:rPr>
              <a:t>CoreNLP</a:t>
            </a:r>
            <a:endParaRPr lang="en-US" dirty="0" err="1"/>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7200" y="365125"/>
            <a:ext cx="10515600" cy="1325563"/>
          </a:xfrm>
        </p:spPr>
        <p:txBody>
          <a:bodyPr/>
          <a:lstStyle/>
          <a:p>
            <a:r>
              <a:rPr lang="en-US" dirty="0">
                <a:ea typeface="+mj-lt"/>
                <a:cs typeface="+mj-lt"/>
              </a:rPr>
              <a:t>CHALLENGES AND ENHANCEMENTS</a:t>
            </a:r>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780213" y="2632075"/>
            <a:ext cx="3657600" cy="3684588"/>
          </a:xfrm>
        </p:spPr>
        <p:txBody>
          <a:bodyPr vert="horz" lIns="91440" tIns="45720" rIns="91440" bIns="45720" rtlCol="0" anchor="t">
            <a:normAutofit/>
          </a:bodyPr>
          <a:lstStyle/>
          <a:p>
            <a:r>
              <a:rPr lang="en-US" b="1" dirty="0">
                <a:ea typeface="+mn-lt"/>
                <a:cs typeface="+mn-lt"/>
              </a:rPr>
              <a:t>Stanford </a:t>
            </a:r>
            <a:r>
              <a:rPr lang="en-US" b="1" dirty="0" err="1">
                <a:ea typeface="+mn-lt"/>
                <a:cs typeface="+mn-lt"/>
              </a:rPr>
              <a:t>CoreNLP</a:t>
            </a:r>
            <a:r>
              <a:rPr lang="en-US" dirty="0">
                <a:ea typeface="+mn-lt"/>
                <a:cs typeface="+mn-lt"/>
              </a:rPr>
              <a:t> offers deeper and more accurate parsing but requires </a:t>
            </a:r>
            <a:r>
              <a:rPr lang="en-US" b="1" dirty="0">
                <a:ea typeface="+mn-lt"/>
                <a:cs typeface="+mn-lt"/>
              </a:rPr>
              <a:t>complex setup</a:t>
            </a:r>
            <a:r>
              <a:rPr lang="en-US" dirty="0">
                <a:ea typeface="+mn-lt"/>
                <a:cs typeface="+mn-lt"/>
              </a:rPr>
              <a:t> and significant </a:t>
            </a:r>
            <a:r>
              <a:rPr lang="en-US" b="1" dirty="0">
                <a:ea typeface="+mn-lt"/>
                <a:cs typeface="+mn-lt"/>
              </a:rPr>
              <a:t>computational resources</a:t>
            </a:r>
            <a:r>
              <a:rPr lang="en-US" dirty="0">
                <a:ea typeface="+mn-lt"/>
                <a:cs typeface="+mn-lt"/>
              </a:rPr>
              <a:t>.</a:t>
            </a:r>
          </a:p>
          <a:p>
            <a:r>
              <a:rPr lang="en-US" dirty="0">
                <a:ea typeface="+mn-lt"/>
                <a:cs typeface="+mn-lt"/>
              </a:rPr>
              <a:t>Focus on optimizing resource usage for better scalability in practical appl</a:t>
            </a:r>
            <a:endParaRPr lang="en-US" dirty="0"/>
          </a:p>
          <a:p>
            <a:endParaRPr lang="en-US" dirty="0">
              <a:ea typeface="Source Sans Pro Light"/>
            </a:endParaRPr>
          </a:p>
          <a:p>
            <a:endParaRPr lang="en-US" dirty="0">
              <a:ea typeface="Source Sans Pro Light"/>
            </a:endParaRPr>
          </a:p>
        </p:txBody>
      </p:sp>
      <p:sp>
        <p:nvSpPr>
          <p:cNvPr id="9" name="Slide Number Placeholder 8">
            <a:extLst>
              <a:ext uri="{FF2B5EF4-FFF2-40B4-BE49-F238E27FC236}">
                <a16:creationId xmlns:a16="http://schemas.microsoft.com/office/drawing/2014/main" id="{3AFC16FA-62DC-4D56-810F-B1F6F94EBF7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50299421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096-7157-9045-8BE7-281BC0240E50}"/>
              </a:ext>
            </a:extLst>
          </p:cNvPr>
          <p:cNvSpPr>
            <a:spLocks noGrp="1"/>
          </p:cNvSpPr>
          <p:nvPr>
            <p:ph type="title"/>
          </p:nvPr>
        </p:nvSpPr>
        <p:spPr/>
        <p:txBody>
          <a:bodyPr/>
          <a:lstStyle/>
          <a:p>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E566255F-FAD2-D7BE-9372-C83BCACEB7FD}"/>
              </a:ext>
            </a:extLst>
          </p:cNvPr>
          <p:cNvSpPr>
            <a:spLocks noGrp="1"/>
          </p:cNvSpPr>
          <p:nvPr>
            <p:ph type="body" sz="quarter" idx="13"/>
          </p:nvPr>
        </p:nvSpPr>
        <p:spPr/>
        <p:txBody>
          <a:bodyPr vert="horz" lIns="91440" tIns="45720" rIns="91440" bIns="45720" rtlCol="0" anchor="t">
            <a:normAutofit/>
          </a:bodyPr>
          <a:lstStyle/>
          <a:p>
            <a:pPr marL="285750" indent="-285750">
              <a:buFont typeface="Arial"/>
              <a:buChar char="•"/>
            </a:pPr>
            <a:r>
              <a:rPr lang="en-US" dirty="0">
                <a:ea typeface="+mn-lt"/>
                <a:cs typeface="+mn-lt"/>
              </a:rPr>
              <a:t>This project explores two distinct ways of implementing sentence parsing—using both lightweight JavaScript solutions and a more advanced Stanford </a:t>
            </a:r>
            <a:r>
              <a:rPr lang="en-US" dirty="0" err="1">
                <a:ea typeface="+mn-lt"/>
                <a:cs typeface="+mn-lt"/>
              </a:rPr>
              <a:t>CoreNLP</a:t>
            </a:r>
            <a:r>
              <a:rPr lang="en-US" dirty="0">
                <a:ea typeface="+mn-lt"/>
                <a:cs typeface="+mn-lt"/>
              </a:rPr>
              <a:t> server setup for comprehensive NLP analysis.</a:t>
            </a:r>
          </a:p>
          <a:p>
            <a:endParaRPr lang="en-US" dirty="0">
              <a:ea typeface="Source Sans Pro Light"/>
            </a:endParaRPr>
          </a:p>
        </p:txBody>
      </p:sp>
      <p:sp>
        <p:nvSpPr>
          <p:cNvPr id="5" name="Slide Number Placeholder 4">
            <a:extLst>
              <a:ext uri="{FF2B5EF4-FFF2-40B4-BE49-F238E27FC236}">
                <a16:creationId xmlns:a16="http://schemas.microsoft.com/office/drawing/2014/main" id="{EC1303F7-34C3-CF31-0678-75DBEB304194}"/>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15" name="Picture 14" descr="A screenshot of a computer&#10;&#10;Description automatically generated">
            <a:extLst>
              <a:ext uri="{FF2B5EF4-FFF2-40B4-BE49-F238E27FC236}">
                <a16:creationId xmlns:a16="http://schemas.microsoft.com/office/drawing/2014/main" id="{A1662006-DB85-BDC0-E24B-86D8EBEC70F2}"/>
              </a:ext>
            </a:extLst>
          </p:cNvPr>
          <p:cNvPicPr>
            <a:picLocks noChangeAspect="1"/>
          </p:cNvPicPr>
          <p:nvPr/>
        </p:nvPicPr>
        <p:blipFill>
          <a:blip r:embed="rId2"/>
          <a:srcRect l="10352" t="228" r="9627" b="29839"/>
          <a:stretch/>
        </p:blipFill>
        <p:spPr>
          <a:xfrm>
            <a:off x="6610341" y="583144"/>
            <a:ext cx="4743342" cy="3195641"/>
          </a:xfrm>
          <a:prstGeom prst="rect">
            <a:avLst/>
          </a:prstGeom>
        </p:spPr>
      </p:pic>
      <p:pic>
        <p:nvPicPr>
          <p:cNvPr id="16" name="Picture 15" descr="A diagram of a person&amp;#39;s body&#10;&#10;Description automatically generated">
            <a:extLst>
              <a:ext uri="{FF2B5EF4-FFF2-40B4-BE49-F238E27FC236}">
                <a16:creationId xmlns:a16="http://schemas.microsoft.com/office/drawing/2014/main" id="{67040820-5AF7-A59A-77FE-0E74AB122999}"/>
              </a:ext>
            </a:extLst>
          </p:cNvPr>
          <p:cNvPicPr>
            <a:picLocks noChangeAspect="1"/>
          </p:cNvPicPr>
          <p:nvPr/>
        </p:nvPicPr>
        <p:blipFill>
          <a:blip r:embed="rId3"/>
          <a:stretch>
            <a:fillRect/>
          </a:stretch>
        </p:blipFill>
        <p:spPr>
          <a:xfrm>
            <a:off x="6788407" y="4017399"/>
            <a:ext cx="4219575" cy="2190750"/>
          </a:xfrm>
          <a:prstGeom prst="rect">
            <a:avLst/>
          </a:prstGeom>
        </p:spPr>
      </p:pic>
      <p:sp>
        <p:nvSpPr>
          <p:cNvPr id="18" name="Footer Placeholder 3">
            <a:extLst>
              <a:ext uri="{FF2B5EF4-FFF2-40B4-BE49-F238E27FC236}">
                <a16:creationId xmlns:a16="http://schemas.microsoft.com/office/drawing/2014/main" id="{03B2C13E-A4E7-79C2-9568-616B0C287CFC}"/>
              </a:ext>
            </a:extLst>
          </p:cNvPr>
          <p:cNvSpPr>
            <a:spLocks noGrp="1"/>
          </p:cNvSpPr>
          <p:nvPr>
            <p:ph type="ftr" sz="quarter" idx="11"/>
          </p:nvPr>
        </p:nvSpPr>
        <p:spPr>
          <a:xfrm>
            <a:off x="4038600" y="6356350"/>
            <a:ext cx="4114800" cy="365125"/>
          </a:xfrm>
        </p:spPr>
        <p:txBody>
          <a:bodyPr/>
          <a:lstStyle/>
          <a:p>
            <a:r>
              <a:rPr lang="en-US" sz="1000" b="1" dirty="0">
                <a:solidFill>
                  <a:srgbClr val="404040"/>
                </a:solidFill>
                <a:latin typeface="Bodoni MT"/>
                <a:ea typeface="Source Sans Pro Light"/>
              </a:rPr>
              <a:t>JavaScript (Compromise.js &amp; </a:t>
            </a:r>
            <a:r>
              <a:rPr lang="en-US" sz="1000" b="1" err="1">
                <a:solidFill>
                  <a:srgbClr val="404040"/>
                </a:solidFill>
                <a:latin typeface="Bodoni MT"/>
                <a:ea typeface="Source Sans Pro Light"/>
              </a:rPr>
              <a:t>jsMind</a:t>
            </a:r>
            <a:r>
              <a:rPr lang="en-US" sz="1000" b="1" dirty="0">
                <a:solidFill>
                  <a:srgbClr val="404040"/>
                </a:solidFill>
                <a:latin typeface="Bodoni MT"/>
                <a:ea typeface="Source Sans Pro Light"/>
              </a:rPr>
              <a:t>)</a:t>
            </a:r>
            <a:endParaRPr lang="en-US" dirty="0">
              <a:latin typeface="Bodoni MT"/>
            </a:endParaRPr>
          </a:p>
        </p:txBody>
      </p:sp>
    </p:spTree>
    <p:extLst>
      <p:ext uri="{BB962C8B-B14F-4D97-AF65-F5344CB8AC3E}">
        <p14:creationId xmlns:p14="http://schemas.microsoft.com/office/powerpoint/2010/main" val="18076330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096-7157-9045-8BE7-281BC0240E50}"/>
              </a:ext>
            </a:extLst>
          </p:cNvPr>
          <p:cNvSpPr>
            <a:spLocks noGrp="1"/>
          </p:cNvSpPr>
          <p:nvPr>
            <p:ph type="title"/>
          </p:nvPr>
        </p:nvSpPr>
        <p:spPr/>
        <p:txBody>
          <a:bodyPr/>
          <a:lstStyle/>
          <a:p>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E566255F-FAD2-D7BE-9372-C83BCACEB7FD}"/>
              </a:ext>
            </a:extLst>
          </p:cNvPr>
          <p:cNvSpPr>
            <a:spLocks noGrp="1"/>
          </p:cNvSpPr>
          <p:nvPr>
            <p:ph type="body" sz="quarter" idx="13"/>
          </p:nvPr>
        </p:nvSpPr>
        <p:spPr/>
        <p:txBody>
          <a:bodyPr vert="horz" lIns="91440" tIns="45720" rIns="91440" bIns="45720" rtlCol="0" anchor="t">
            <a:normAutofit/>
          </a:bodyPr>
          <a:lstStyle/>
          <a:p>
            <a:pPr marL="285750" indent="-285750">
              <a:buFont typeface="Arial"/>
              <a:buChar char="•"/>
            </a:pPr>
            <a:r>
              <a:rPr lang="en-US" dirty="0">
                <a:ea typeface="+mn-lt"/>
                <a:cs typeface="+mn-lt"/>
              </a:rPr>
              <a:t>This project explores two distinct ways of implementing sentence parsing—using both lightweight JavaScript solutions and a more advanced Stanford </a:t>
            </a:r>
            <a:r>
              <a:rPr lang="en-US" dirty="0" err="1">
                <a:ea typeface="+mn-lt"/>
                <a:cs typeface="+mn-lt"/>
              </a:rPr>
              <a:t>CoreNLP</a:t>
            </a:r>
            <a:r>
              <a:rPr lang="en-US" dirty="0">
                <a:ea typeface="+mn-lt"/>
                <a:cs typeface="+mn-lt"/>
              </a:rPr>
              <a:t> server setup for comprehensive NLP analysis.</a:t>
            </a:r>
          </a:p>
          <a:p>
            <a:endParaRPr lang="en-US" dirty="0">
              <a:ea typeface="Source Sans Pro Light"/>
            </a:endParaRPr>
          </a:p>
        </p:txBody>
      </p:sp>
      <p:sp>
        <p:nvSpPr>
          <p:cNvPr id="4" name="Footer Placeholder 3">
            <a:extLst>
              <a:ext uri="{FF2B5EF4-FFF2-40B4-BE49-F238E27FC236}">
                <a16:creationId xmlns:a16="http://schemas.microsoft.com/office/drawing/2014/main" id="{E1BDC7F5-C641-7A86-7C2F-99C1E1E1BF35}"/>
              </a:ext>
            </a:extLst>
          </p:cNvPr>
          <p:cNvSpPr>
            <a:spLocks noGrp="1"/>
          </p:cNvSpPr>
          <p:nvPr>
            <p:ph type="ftr" sz="quarter" idx="11"/>
          </p:nvPr>
        </p:nvSpPr>
        <p:spPr/>
        <p:txBody>
          <a:bodyPr/>
          <a:lstStyle/>
          <a:p>
            <a:r>
              <a:rPr lang="en-US" sz="1000" b="1" dirty="0">
                <a:solidFill>
                  <a:srgbClr val="404040"/>
                </a:solidFill>
                <a:latin typeface="Bodoni MT"/>
              </a:rPr>
              <a:t>Node.js (Stanford </a:t>
            </a:r>
            <a:r>
              <a:rPr lang="en-US" sz="1000" b="1" err="1">
                <a:solidFill>
                  <a:srgbClr val="404040"/>
                </a:solidFill>
                <a:latin typeface="Bodoni MT"/>
              </a:rPr>
              <a:t>CoreNLP</a:t>
            </a:r>
            <a:r>
              <a:rPr lang="en-US" sz="1000" b="1" dirty="0">
                <a:solidFill>
                  <a:srgbClr val="404040"/>
                </a:solidFill>
                <a:latin typeface="Bodoni MT"/>
              </a:rPr>
              <a:t> via Docker)</a:t>
            </a:r>
            <a:endParaRPr lang="en-US" dirty="0">
              <a:latin typeface="Bodoni MT"/>
            </a:endParaRPr>
          </a:p>
        </p:txBody>
      </p:sp>
      <p:sp>
        <p:nvSpPr>
          <p:cNvPr id="5" name="Slide Number Placeholder 4">
            <a:extLst>
              <a:ext uri="{FF2B5EF4-FFF2-40B4-BE49-F238E27FC236}">
                <a16:creationId xmlns:a16="http://schemas.microsoft.com/office/drawing/2014/main" id="{EC1303F7-34C3-CF31-0678-75DBEB304194}"/>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FFE7ADC6-9AD8-AEEB-823D-5B3C236F3089}"/>
              </a:ext>
            </a:extLst>
          </p:cNvPr>
          <p:cNvPicPr>
            <a:picLocks noChangeAspect="1"/>
          </p:cNvPicPr>
          <p:nvPr/>
        </p:nvPicPr>
        <p:blipFill>
          <a:blip r:embed="rId2"/>
          <a:srcRect l="10297" r="8924" b="31045"/>
          <a:stretch/>
        </p:blipFill>
        <p:spPr>
          <a:xfrm>
            <a:off x="6856146" y="3190567"/>
            <a:ext cx="4331560" cy="283737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133123C-A819-1888-B0E3-25970541B7BE}"/>
              </a:ext>
            </a:extLst>
          </p:cNvPr>
          <p:cNvPicPr>
            <a:picLocks noChangeAspect="1"/>
          </p:cNvPicPr>
          <p:nvPr/>
        </p:nvPicPr>
        <p:blipFill>
          <a:blip r:embed="rId3"/>
          <a:srcRect l="9611" r="5086" b="53134"/>
          <a:stretch/>
        </p:blipFill>
        <p:spPr>
          <a:xfrm>
            <a:off x="6856147" y="1052051"/>
            <a:ext cx="4574204" cy="1928430"/>
          </a:xfrm>
          <a:prstGeom prst="rect">
            <a:avLst/>
          </a:prstGeom>
        </p:spPr>
      </p:pic>
    </p:spTree>
    <p:extLst>
      <p:ext uri="{BB962C8B-B14F-4D97-AF65-F5344CB8AC3E}">
        <p14:creationId xmlns:p14="http://schemas.microsoft.com/office/powerpoint/2010/main" val="350535866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BF905-D55F-4101-C163-928B23187063}"/>
              </a:ext>
            </a:extLst>
          </p:cNvPr>
          <p:cNvSpPr>
            <a:spLocks noGrp="1"/>
          </p:cNvSpPr>
          <p:nvPr>
            <p:ph type="pic" sz="quarter" idx="13"/>
          </p:nvPr>
        </p:nvSpPr>
        <p:spPr/>
      </p:sp>
      <p:sp>
        <p:nvSpPr>
          <p:cNvPr id="2" name="Title 1">
            <a:extLst>
              <a:ext uri="{FF2B5EF4-FFF2-40B4-BE49-F238E27FC236}">
                <a16:creationId xmlns:a16="http://schemas.microsoft.com/office/drawing/2014/main" id="{A7D16A77-C105-E510-8AA5-F5820CC33074}"/>
              </a:ext>
            </a:extLst>
          </p:cNvPr>
          <p:cNvSpPr>
            <a:spLocks noGrp="1"/>
          </p:cNvSpPr>
          <p:nvPr>
            <p:ph type="title"/>
          </p:nvPr>
        </p:nvSpPr>
        <p:spPr/>
        <p:txBody>
          <a:bodyPr/>
          <a:lstStyle/>
          <a:p>
            <a:r>
              <a:rPr lang="en-US" dirty="0"/>
              <a:t>DEMO</a:t>
            </a:r>
            <a:endParaRPr lang="en-US"/>
          </a:p>
        </p:txBody>
      </p:sp>
      <p:sp>
        <p:nvSpPr>
          <p:cNvPr id="5" name="Slide Number Placeholder 4">
            <a:extLst>
              <a:ext uri="{FF2B5EF4-FFF2-40B4-BE49-F238E27FC236}">
                <a16:creationId xmlns:a16="http://schemas.microsoft.com/office/drawing/2014/main" id="{5B10084B-5E33-FFB7-5E7F-F004830D0D0D}"/>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8" name="Camera 7">
            <a:extLst>
              <a:ext uri="{FF2B5EF4-FFF2-40B4-BE49-F238E27FC236}">
                <a16:creationId xmlns:a16="http://schemas.microsoft.com/office/drawing/2014/main" id="{BC896832-1F61-223B-BB34-10A01A212143}"/>
              </a:ext>
            </a:extLst>
          </p:cNvPr>
          <p:cNvPicPr>
            <a:picLocks noChangeAspect="1"/>
            <a:extLst>
              <a:ext uri="{51228E76-BA90-4043-B771-695A4F85340A}">
                <alf:liveFeedProps xmlns:alf="http://schemas.microsoft.com/office/drawing/2021/livefeed"/>
              </a:ext>
            </a:extLst>
          </p:cNvPicPr>
          <p:nvPr/>
        </p:nvPicPr>
        <p:blipFill>
          <a:blip r:embed="rId2">
            <a:extLst>
              <a:ext uri="{96DAC541-7B7A-43D3-8B79-37D633B846F1}">
                <asvg:svgBlip xmlns:asvg="http://schemas.microsoft.com/office/drawing/2016/SVG/main" r:embed="rId3"/>
              </a:ext>
            </a:extLst>
          </a:blip>
          <a:stretch>
            <a:fillRect/>
          </a:stretch>
        </p:blipFill>
        <p:spPr>
          <a:xfrm>
            <a:off x="6226702" y="947821"/>
            <a:ext cx="5501149" cy="4945626"/>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1302244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D2229390-19C0-4498-8C60-A8B976781F6F}"/>
              </a:ext>
            </a:extLst>
          </p:cNvPr>
          <p:cNvSpPr>
            <a:spLocks noGrp="1"/>
          </p:cNvSpPr>
          <p:nvPr>
            <p:ph type="title"/>
          </p:nvPr>
        </p:nvSpPr>
        <p:spPr>
          <a:xfrm>
            <a:off x="473109" y="2386584"/>
            <a:ext cx="4315968" cy="2084832"/>
          </a:xfrm>
        </p:spPr>
        <p:txBody>
          <a:bodyPr>
            <a:normAutofit/>
          </a:bodyPr>
          <a:lstStyle/>
          <a:p>
            <a:r>
              <a:rPr lang="en-US" dirty="0">
                <a:ea typeface="+mj-lt"/>
                <a:cs typeface="+mj-lt"/>
              </a:rPr>
              <a:t>QUESTION ?</a:t>
            </a:r>
          </a:p>
        </p:txBody>
      </p:sp>
      <p:pic>
        <p:nvPicPr>
          <p:cNvPr id="24" name="Picture Placeholder 23" descr="A person in a suit&#10;&#10;Description automatically generated">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rotWithShape="1">
          <a:blip r:embed="rId2"/>
          <a:srcRect/>
          <a:stretch/>
        </p:blipFill>
        <p:spPr>
          <a:xfrm>
            <a:off x="6232491" y="1887495"/>
            <a:ext cx="5486400" cy="3083010"/>
          </a:xfrm>
        </p:spPr>
      </p:pic>
      <p:sp>
        <p:nvSpPr>
          <p:cNvPr id="3" name="Footer Placeholder 2">
            <a:extLst>
              <a:ext uri="{FF2B5EF4-FFF2-40B4-BE49-F238E27FC236}">
                <a16:creationId xmlns:a16="http://schemas.microsoft.com/office/drawing/2014/main" id="{A1087061-589F-4FC7-8B5A-546227C31F4A}"/>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14</a:t>
            </a:fld>
            <a:endParaRPr lang="en-US" dirty="0"/>
          </a:p>
        </p:txBody>
      </p:sp>
      <p:sp>
        <p:nvSpPr>
          <p:cNvPr id="7" name="Text Placeholder 6">
            <a:extLst>
              <a:ext uri="{FF2B5EF4-FFF2-40B4-BE49-F238E27FC236}">
                <a16:creationId xmlns:a16="http://schemas.microsoft.com/office/drawing/2014/main" id="{CA535AB9-B571-7EA9-3B61-D863C5A0CC3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5456072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op view of snow covered pine trees&#10;">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35" b="35"/>
          <a:stretch/>
        </p:blipFill>
        <p:spPr>
          <a:xfrm>
            <a:off x="458724" y="411480"/>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571999" cy="1235382"/>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57199" y="4726007"/>
            <a:ext cx="4571999" cy="1314432"/>
          </a:xfrm>
        </p:spPr>
        <p:txBody>
          <a:bodyPr vert="horz" lIns="502920" tIns="45720" rIns="2103120" bIns="45720" rtlCol="0" anchor="t">
            <a:normAutofit/>
          </a:bodyPr>
          <a:lstStyle/>
          <a:p>
            <a:r>
              <a:rPr lang="en-US" sz="1200" dirty="0"/>
              <a:t>Doosan </a:t>
            </a:r>
            <a:r>
              <a:rPr lang="en-US" sz="1200" dirty="0" err="1"/>
              <a:t>Pagooah</a:t>
            </a:r>
            <a:r>
              <a:rPr lang="en-US" sz="1200" dirty="0"/>
              <a:t> </a:t>
            </a:r>
            <a:endParaRPr lang="en-US" sz="1200" dirty="0">
              <a:ea typeface="Source Sans Pro Light"/>
            </a:endParaRPr>
          </a:p>
          <a:p>
            <a:r>
              <a:rPr lang="en-US" sz="1200" dirty="0">
                <a:ea typeface="Source Sans Pro Light"/>
              </a:rPr>
              <a:t>doosan.pagooah@gmail.com</a:t>
            </a:r>
          </a:p>
          <a:p>
            <a:r>
              <a:rPr lang="en-US" sz="900" dirty="0">
                <a:ea typeface="+mn-lt"/>
                <a:cs typeface="+mn-lt"/>
              </a:rPr>
              <a:t>www.linkedin.com/in/doosanpagooah</a:t>
            </a:r>
            <a:br>
              <a:rPr lang="en-US" sz="1100" dirty="0">
                <a:ea typeface="+mn-lt"/>
                <a:cs typeface="+mn-lt"/>
              </a:rPr>
            </a:br>
            <a:endParaRPr lang="en-US" sz="1100" dirty="0">
              <a:ea typeface="+mn-lt"/>
              <a:cs typeface="+mn-lt"/>
            </a:endParaRPr>
          </a:p>
        </p:txBody>
      </p:sp>
      <p:sp>
        <p:nvSpPr>
          <p:cNvPr id="6" name="Footer Placeholder 5">
            <a:extLst>
              <a:ext uri="{FF2B5EF4-FFF2-40B4-BE49-F238E27FC236}">
                <a16:creationId xmlns:a16="http://schemas.microsoft.com/office/drawing/2014/main" id="{3C697C3A-E176-4B80-8FFB-59AEDA8FF60A}"/>
              </a:ext>
            </a:extLst>
          </p:cNvPr>
          <p:cNvSpPr>
            <a:spLocks noGrp="1"/>
          </p:cNvSpPr>
          <p:nvPr>
            <p:ph type="ftr" sz="quarter" idx="12"/>
          </p:nvPr>
        </p:nvSpPr>
        <p:spPr>
          <a:xfrm>
            <a:off x="4038600" y="6356350"/>
            <a:ext cx="4114800" cy="365125"/>
          </a:xfrm>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02A013C-58D4-443C-8EA6-4B648A14ED4C}"/>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15</a:t>
            </a:fld>
            <a:endParaRPr lang="en-US" dirty="0"/>
          </a:p>
        </p:txBody>
      </p:sp>
      <p:pic>
        <p:nvPicPr>
          <p:cNvPr id="2" name="Camera 1">
            <a:extLst>
              <a:ext uri="{FF2B5EF4-FFF2-40B4-BE49-F238E27FC236}">
                <a16:creationId xmlns:a16="http://schemas.microsoft.com/office/drawing/2014/main" id="{73DCCCED-F0B3-367E-725F-20DEF11C74F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411077" y="3493128"/>
            <a:ext cx="4534148" cy="2550458"/>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10368368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90FF6-B0FE-98CA-86EE-23B0B9F4AF52}"/>
              </a:ext>
            </a:extLst>
          </p:cNvPr>
          <p:cNvSpPr>
            <a:spLocks noGrp="1"/>
          </p:cNvSpPr>
          <p:nvPr>
            <p:ph type="title"/>
          </p:nvPr>
        </p:nvSpPr>
        <p:spPr/>
        <p:txBody>
          <a:bodyPr/>
          <a:lstStyle/>
          <a:p>
            <a:r>
              <a:rPr lang="en-US" dirty="0"/>
              <a:t>REFERENCE</a:t>
            </a:r>
          </a:p>
        </p:txBody>
      </p:sp>
      <p:sp>
        <p:nvSpPr>
          <p:cNvPr id="7" name="Content Placeholder 6">
            <a:extLst>
              <a:ext uri="{FF2B5EF4-FFF2-40B4-BE49-F238E27FC236}">
                <a16:creationId xmlns:a16="http://schemas.microsoft.com/office/drawing/2014/main" id="{4E30B284-C766-8B63-5520-1154E4F7FDF3}"/>
              </a:ext>
            </a:extLst>
          </p:cNvPr>
          <p:cNvSpPr>
            <a:spLocks noGrp="1"/>
          </p:cNvSpPr>
          <p:nvPr>
            <p:ph idx="1"/>
          </p:nvPr>
        </p:nvSpPr>
        <p:spPr/>
        <p:txBody>
          <a:bodyPr vert="horz" lIns="91440" tIns="45720" rIns="91440" bIns="45720" rtlCol="0" anchor="t">
            <a:normAutofit/>
          </a:bodyPr>
          <a:lstStyle/>
          <a:p>
            <a:r>
              <a:rPr lang="en-US" sz="1200" dirty="0">
                <a:solidFill>
                  <a:srgbClr val="2C3E50"/>
                </a:solidFill>
                <a:latin typeface="Source Sans Pro Light"/>
                <a:ea typeface="Source Sans Pro Light"/>
                <a:cs typeface="Calibri"/>
              </a:rPr>
              <a:t>Coffeewithshiva.com. (2024). Available at: https://www.coffeewithshiva.com/wp-content/uploads/2019/11/image001.png [Accessed 20 Oct. 2024].</a:t>
            </a:r>
            <a:endParaRPr lang="en-US" sz="1200">
              <a:solidFill>
                <a:srgbClr val="767171"/>
              </a:solidFill>
              <a:latin typeface="Source Sans Pro Light"/>
              <a:ea typeface="Source Sans Pro Light"/>
              <a:cs typeface="Calibri"/>
            </a:endParaRPr>
          </a:p>
          <a:p>
            <a:r>
              <a:rPr lang="en-US" sz="1200" dirty="0" err="1">
                <a:solidFill>
                  <a:srgbClr val="2C3E50"/>
                </a:solidFill>
                <a:latin typeface="Source Sans Pro Light"/>
                <a:ea typeface="Source Sans Pro Light"/>
                <a:cs typeface="Times New Roman"/>
              </a:rPr>
              <a:t>Unsplash</a:t>
            </a:r>
            <a:r>
              <a:rPr lang="en-US" sz="1200" dirty="0">
                <a:solidFill>
                  <a:srgbClr val="2C3E50"/>
                </a:solidFill>
                <a:latin typeface="Source Sans Pro Light"/>
                <a:ea typeface="Source Sans Pro Light"/>
                <a:cs typeface="Times New Roman"/>
              </a:rPr>
              <a:t> (2021). </a:t>
            </a:r>
            <a:r>
              <a:rPr lang="en-US" sz="1200" i="1" dirty="0">
                <a:solidFill>
                  <a:srgbClr val="2C3E50"/>
                </a:solidFill>
                <a:latin typeface="Source Sans Pro Light"/>
                <a:ea typeface="Source Sans Pro Light"/>
                <a:cs typeface="Times New Roman"/>
              </a:rPr>
              <a:t>Photo by Kelly Sikkema on </a:t>
            </a:r>
            <a:r>
              <a:rPr lang="en-US" sz="1200" i="1" dirty="0" err="1">
                <a:solidFill>
                  <a:srgbClr val="2C3E50"/>
                </a:solidFill>
                <a:latin typeface="Source Sans Pro Light"/>
                <a:ea typeface="Source Sans Pro Light"/>
                <a:cs typeface="Times New Roman"/>
              </a:rPr>
              <a:t>Unsplash</a:t>
            </a:r>
            <a:r>
              <a:rPr lang="en-US" sz="1200" dirty="0">
                <a:solidFill>
                  <a:srgbClr val="2C3E50"/>
                </a:solidFill>
                <a:latin typeface="Source Sans Pro Light"/>
                <a:ea typeface="Source Sans Pro Light"/>
                <a:cs typeface="Times New Roman"/>
              </a:rPr>
              <a:t>. [online] unsplash.com. Available at: </a:t>
            </a:r>
            <a:r>
              <a:rPr lang="en-US" sz="1200" dirty="0">
                <a:solidFill>
                  <a:srgbClr val="2C3E50"/>
                </a:solidFill>
                <a:latin typeface="Source Sans Pro Light"/>
                <a:ea typeface="+mn-lt"/>
                <a:cs typeface="Times New Roman"/>
                <a:hlinkClick r:id="rId2"/>
              </a:rPr>
              <a:t>https://unsplash.com/photos/person-holding-orange-and-white-polka-dot-paper-sX_OIy4_HF8</a:t>
            </a:r>
            <a:r>
              <a:rPr lang="en-US" sz="1200" dirty="0">
                <a:solidFill>
                  <a:srgbClr val="2C3E50"/>
                </a:solidFill>
                <a:latin typeface="Source Sans Pro Light"/>
                <a:ea typeface="+mn-lt"/>
                <a:cs typeface="Times New Roman"/>
              </a:rPr>
              <a:t>.</a:t>
            </a:r>
            <a:endParaRPr lang="en-US" dirty="0">
              <a:solidFill>
                <a:srgbClr val="2C3E50"/>
              </a:solidFill>
              <a:latin typeface="Source Sans Pro Light"/>
              <a:ea typeface="+mn-lt"/>
              <a:cs typeface="Calibri"/>
            </a:endParaRPr>
          </a:p>
          <a:p>
            <a:endParaRPr lang="en-US" sz="1200" dirty="0">
              <a:solidFill>
                <a:srgbClr val="2C3E50"/>
              </a:solidFill>
              <a:latin typeface="Source Sans Pro Light"/>
              <a:ea typeface="Source Sans Pro Light"/>
              <a:cs typeface="Times New Roman"/>
            </a:endParaRPr>
          </a:p>
          <a:p>
            <a:endParaRPr lang="en-US" dirty="0">
              <a:solidFill>
                <a:srgbClr val="2C3E50"/>
              </a:solidFill>
              <a:latin typeface="Calibri"/>
              <a:ea typeface="Source Sans Pro Light"/>
              <a:cs typeface="Calibri"/>
            </a:endParaRPr>
          </a:p>
        </p:txBody>
      </p:sp>
      <p:sp>
        <p:nvSpPr>
          <p:cNvPr id="5" name="Footer Placeholder 4">
            <a:extLst>
              <a:ext uri="{FF2B5EF4-FFF2-40B4-BE49-F238E27FC236}">
                <a16:creationId xmlns:a16="http://schemas.microsoft.com/office/drawing/2014/main" id="{14BB2C91-587F-F6C1-19DE-C3E20F8679E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6B0E59E-B235-C1CC-5D08-E9C057AD2015}"/>
              </a:ext>
            </a:extLst>
          </p:cNvPr>
          <p:cNvSpPr>
            <a:spLocks noGrp="1"/>
          </p:cNvSpPr>
          <p:nvPr>
            <p:ph type="sldNum" sz="quarter" idx="12"/>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12696709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57199" y="2103120"/>
            <a:ext cx="3848101" cy="1325563"/>
          </a:xfrm>
        </p:spPr>
        <p:txBody>
          <a:bodyPr/>
          <a:lstStyle/>
          <a:p>
            <a:r>
              <a:rPr lang="en-US" dirty="0"/>
              <a:t>OBJECTIVE</a:t>
            </a:r>
          </a:p>
        </p:txBody>
      </p:sp>
      <p:pic>
        <p:nvPicPr>
          <p:cNvPr id="11" name="Picture Placeholder 10" descr="Published on January 25, 2021&#10;NIKON CORPORATION, NIKON D500&#10;Free to use under the Unsplash License">
            <a:extLst>
              <a:ext uri="{FF2B5EF4-FFF2-40B4-BE49-F238E27FC236}">
                <a16:creationId xmlns:a16="http://schemas.microsoft.com/office/drawing/2014/main" id="{5605CAF4-87E0-4A20-9AC1-E42F5D70BF4A}"/>
              </a:ext>
            </a:extLst>
          </p:cNvPr>
          <p:cNvPicPr>
            <a:picLocks noGrp="1" noChangeAspect="1"/>
          </p:cNvPicPr>
          <p:nvPr>
            <p:ph type="pic" sz="quarter" idx="15"/>
          </p:nvPr>
        </p:nvPicPr>
        <p:blipFill rotWithShape="1">
          <a:blip r:embed="rId2"/>
          <a:srcRect/>
          <a:stretch/>
        </p:blipFill>
        <p:spPr>
          <a:xfrm>
            <a:off x="4849820" y="1600200"/>
            <a:ext cx="2438400" cy="3657600"/>
          </a:xfrm>
        </p:spPr>
      </p:pic>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8312614" y="1893262"/>
            <a:ext cx="2743200" cy="3071477"/>
          </a:xfrm>
        </p:spPr>
        <p:txBody>
          <a:bodyPr anchor="ctr" anchorCtr="0">
            <a:normAutofit fontScale="92500" lnSpcReduction="10000"/>
          </a:bodyPr>
          <a:lstStyle/>
          <a:p>
            <a:r>
              <a:rPr lang="en-US" dirty="0">
                <a:ea typeface="+mn-lt"/>
                <a:cs typeface="+mn-lt"/>
              </a:rPr>
              <a:t>To develop an NLP-based program that parses input sentences, identifies grammatical components, and visualizes the sentence structure using advanced tools and libraries.</a:t>
            </a:r>
          </a:p>
          <a:p>
            <a:r>
              <a:rPr lang="en-US" dirty="0"/>
              <a:t>Tools</a:t>
            </a:r>
            <a:r>
              <a:rPr lang="en-US" dirty="0">
                <a:ea typeface="+mn-lt"/>
                <a:cs typeface="+mn-lt"/>
              </a:rPr>
              <a:t> Used: JavaScript (using Compromise.js), Node.js (with Stanford </a:t>
            </a:r>
            <a:r>
              <a:rPr lang="en-US" dirty="0" err="1">
                <a:ea typeface="+mn-lt"/>
                <a:cs typeface="+mn-lt"/>
              </a:rPr>
              <a:t>CoreNLP</a:t>
            </a:r>
            <a:r>
              <a:rPr lang="en-US" dirty="0">
                <a:ea typeface="+mn-lt"/>
                <a:cs typeface="+mn-lt"/>
              </a:rPr>
              <a:t> on Docker).</a:t>
            </a:r>
          </a:p>
          <a:p>
            <a:pPr marL="0" indent="0">
              <a:buNone/>
            </a:pPr>
            <a:endParaRPr lang="en-US">
              <a:ea typeface="+mn-lt"/>
              <a:cs typeface="+mn-lt"/>
            </a:endParaRPr>
          </a:p>
          <a:p>
            <a:endParaRPr lang="en-US" dirty="0"/>
          </a:p>
        </p:txBody>
      </p:sp>
      <p:sp>
        <p:nvSpPr>
          <p:cNvPr id="6" name="Slide Number Placeholder 5">
            <a:extLst>
              <a:ext uri="{FF2B5EF4-FFF2-40B4-BE49-F238E27FC236}">
                <a16:creationId xmlns:a16="http://schemas.microsoft.com/office/drawing/2014/main" id="{072CB36A-F473-4B86-BCEF-98BF329468DC}"/>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4308487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312583" y="2165472"/>
            <a:ext cx="5682193" cy="1271775"/>
          </a:xfrm>
        </p:spPr>
        <p:txBody>
          <a:bodyPr/>
          <a:lstStyle/>
          <a:p>
            <a:r>
              <a:rPr lang="en-US" dirty="0">
                <a:ea typeface="+mj-lt"/>
                <a:cs typeface="+mj-lt"/>
              </a:rPr>
              <a:t>PROGRAM STRUCTURE</a:t>
            </a:r>
            <a:endParaRPr lang="en-US" dirty="0"/>
          </a:p>
        </p:txBody>
      </p:sp>
      <p:pic>
        <p:nvPicPr>
          <p:cNvPr id="6" name="Picture Placeholder 5" descr="A person writing on a whiteboard&#10;&#10;Description automatically generated">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rotWithShape="1">
          <a:blip r:embed="rId2"/>
          <a:srcRect/>
          <a:stretch/>
        </p:blipFill>
        <p:spPr>
          <a:xfrm>
            <a:off x="457200" y="1640142"/>
            <a:ext cx="5486400" cy="3577714"/>
          </a:xfrm>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309360" y="3442534"/>
            <a:ext cx="5430455" cy="1946246"/>
          </a:xfrm>
        </p:spPr>
        <p:txBody>
          <a:bodyPr vert="horz" lIns="91440" tIns="45720" rIns="91440" bIns="45720" rtlCol="0" anchor="t">
            <a:noAutofit/>
          </a:bodyPr>
          <a:lstStyle/>
          <a:p>
            <a:pPr marL="285750" indent="-285750">
              <a:buFont typeface="Arial"/>
              <a:buChar char="•"/>
            </a:pPr>
            <a:r>
              <a:rPr lang="en-US" b="1" dirty="0">
                <a:ea typeface="+mn-lt"/>
                <a:cs typeface="+mn-lt"/>
              </a:rPr>
              <a:t>Tokenization</a:t>
            </a:r>
            <a:r>
              <a:rPr lang="en-US" dirty="0">
                <a:ea typeface="+mn-lt"/>
                <a:cs typeface="+mn-lt"/>
              </a:rPr>
              <a:t> (breaking the sentence into tokens/words).</a:t>
            </a:r>
          </a:p>
          <a:p>
            <a:pPr marL="285750" indent="-285750">
              <a:buFont typeface="Arial"/>
              <a:buChar char="•"/>
            </a:pPr>
            <a:r>
              <a:rPr lang="en-US" b="1" dirty="0">
                <a:ea typeface="+mn-lt"/>
                <a:cs typeface="+mn-lt"/>
              </a:rPr>
              <a:t>Part-of-Speech (POS) Tagging</a:t>
            </a:r>
            <a:r>
              <a:rPr lang="en-US" dirty="0">
                <a:ea typeface="+mn-lt"/>
                <a:cs typeface="+mn-lt"/>
              </a:rPr>
              <a:t> (identifying grammatical roles).</a:t>
            </a:r>
            <a:endParaRPr lang="en-US" dirty="0">
              <a:ea typeface="Source Sans Pro Light"/>
            </a:endParaRPr>
          </a:p>
          <a:p>
            <a:pPr marL="285750" indent="-285750">
              <a:buFont typeface="Arial"/>
              <a:buChar char="•"/>
            </a:pPr>
            <a:r>
              <a:rPr lang="en-US" b="1" dirty="0">
                <a:ea typeface="+mn-lt"/>
                <a:cs typeface="+mn-lt"/>
              </a:rPr>
              <a:t>Syntactic Parsing</a:t>
            </a:r>
            <a:r>
              <a:rPr lang="en-US" dirty="0">
                <a:ea typeface="+mn-lt"/>
                <a:cs typeface="+mn-lt"/>
              </a:rPr>
              <a:t> (building a sentence structure, identifying subject-verb-object relationship</a:t>
            </a:r>
            <a:endParaRPr lang="en-US" dirty="0">
              <a:ea typeface="Source Sans Pro Light"/>
            </a:endParaRPr>
          </a:p>
          <a:p>
            <a:pPr marL="285750" indent="-285750">
              <a:buFont typeface="Arial"/>
              <a:buChar char="•"/>
            </a:pPr>
            <a:r>
              <a:rPr lang="en-US" b="1" dirty="0">
                <a:ea typeface="+mn-lt"/>
                <a:cs typeface="+mn-lt"/>
              </a:rPr>
              <a:t>Visualization</a:t>
            </a:r>
            <a:r>
              <a:rPr lang="en-US" dirty="0">
                <a:ea typeface="+mn-lt"/>
                <a:cs typeface="+mn-lt"/>
              </a:rPr>
              <a:t> (Generate mind maps using </a:t>
            </a:r>
            <a:r>
              <a:rPr lang="en-US" dirty="0" err="1">
                <a:ea typeface="+mn-lt"/>
                <a:cs typeface="+mn-lt"/>
              </a:rPr>
              <a:t>jsMind</a:t>
            </a:r>
            <a:r>
              <a:rPr lang="en-US" dirty="0">
                <a:ea typeface="+mn-lt"/>
                <a:cs typeface="+mn-lt"/>
              </a:rPr>
              <a:t> for Compromise.js and structure through Stanford </a:t>
            </a:r>
            <a:r>
              <a:rPr lang="en-US" dirty="0" err="1">
                <a:ea typeface="+mn-lt"/>
                <a:cs typeface="+mn-lt"/>
              </a:rPr>
              <a:t>CoreNLP</a:t>
            </a:r>
            <a:r>
              <a:rPr lang="en-US" dirty="0">
                <a:ea typeface="+mn-lt"/>
                <a:cs typeface="+mn-lt"/>
              </a:rPr>
              <a:t>).</a:t>
            </a:r>
          </a:p>
          <a:p>
            <a:endParaRPr lang="en-US" dirty="0">
              <a:ea typeface="Source Sans Pro Light"/>
            </a:endParaRP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5794611" y="1933073"/>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amera 3">
            <a:extLst>
              <a:ext uri="{FF2B5EF4-FFF2-40B4-BE49-F238E27FC236}">
                <a16:creationId xmlns:a16="http://schemas.microsoft.com/office/drawing/2014/main" id="{375117E8-B5AC-251C-2D7A-8315B59C771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8078951" y="379820"/>
            <a:ext cx="3657600" cy="2057400"/>
          </a:xfrm>
          <a:prstGeom prst="rect">
            <a:avLst/>
          </a:prstGeom>
          <a:ln>
            <a:noFill/>
          </a:ln>
          <a:effectLst>
            <a:outerShdw blurRad="190500" algn="tl" rotWithShape="0">
              <a:srgbClr val="000000">
                <a:alpha val="30000"/>
              </a:srgbClr>
            </a:outerShdw>
          </a:effectLst>
        </p:spPr>
      </p:pic>
      <p:pic>
        <p:nvPicPr>
          <p:cNvPr id="10" name="Graphic 9">
            <a:extLst>
              <a:ext uri="{FF2B5EF4-FFF2-40B4-BE49-F238E27FC236}">
                <a16:creationId xmlns:a16="http://schemas.microsoft.com/office/drawing/2014/main" id="{B80105C3-E810-0556-899D-ABF16C10C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3988" y="1795617"/>
            <a:ext cx="2101267" cy="3334364"/>
          </a:xfrm>
          <a:prstGeom prst="rect">
            <a:avLst/>
          </a:prstGeom>
        </p:spPr>
      </p:pic>
    </p:spTree>
    <p:extLst>
      <p:ext uri="{BB962C8B-B14F-4D97-AF65-F5344CB8AC3E}">
        <p14:creationId xmlns:p14="http://schemas.microsoft.com/office/powerpoint/2010/main" val="16397991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7200" y="365125"/>
            <a:ext cx="10515600" cy="1325563"/>
          </a:xfrm>
        </p:spPr>
        <p:txBody>
          <a:bodyPr/>
          <a:lstStyle/>
          <a:p>
            <a:r>
              <a:rPr lang="en-US" dirty="0">
                <a:ea typeface="+mj-lt"/>
                <a:cs typeface="+mj-lt"/>
              </a:rPr>
              <a:t>PROGRAMMING LANGUAGE CHOSEN</a:t>
            </a:r>
            <a:endParaRPr lang="en-US"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289640" y="1844259"/>
            <a:ext cx="3657600" cy="823912"/>
          </a:xfrm>
        </p:spPr>
        <p:txBody>
          <a:bodyPr>
            <a:normAutofit/>
          </a:bodyPr>
          <a:lstStyle/>
          <a:p>
            <a:r>
              <a:rPr lang="en-US" dirty="0"/>
              <a:t>Language</a:t>
            </a:r>
            <a:r>
              <a:rPr lang="en-US" dirty="0">
                <a:ea typeface="+mj-lt"/>
                <a:cs typeface="+mj-lt"/>
              </a:rPr>
              <a:t> Used</a:t>
            </a: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289640" y="2668171"/>
            <a:ext cx="3657600" cy="3684588"/>
          </a:xfrm>
        </p:spPr>
        <p:txBody>
          <a:bodyPr vert="horz" lIns="91440" tIns="45720" rIns="91440" bIns="45720" rtlCol="0" anchor="t">
            <a:normAutofit fontScale="70000" lnSpcReduction="20000"/>
          </a:bodyPr>
          <a:lstStyle/>
          <a:p>
            <a:pPr>
              <a:lnSpc>
                <a:spcPct val="160000"/>
              </a:lnSpc>
            </a:pPr>
            <a:r>
              <a:rPr lang="en-US" b="1" dirty="0">
                <a:ea typeface="+mn-lt"/>
                <a:cs typeface="+mn-lt"/>
              </a:rPr>
              <a:t>JavaScript (Compromise.js &amp; </a:t>
            </a:r>
            <a:r>
              <a:rPr lang="en-US" b="1" err="1">
                <a:ea typeface="+mn-lt"/>
                <a:cs typeface="+mn-lt"/>
              </a:rPr>
              <a:t>jsMind</a:t>
            </a:r>
            <a:r>
              <a:rPr lang="en-US" b="1" dirty="0">
                <a:ea typeface="+mn-lt"/>
                <a:cs typeface="+mn-lt"/>
              </a:rPr>
              <a:t>):</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Compromise.js</a:t>
            </a:r>
            <a:r>
              <a:rPr lang="en-US" dirty="0">
                <a:ea typeface="+mn-lt"/>
                <a:cs typeface="+mn-lt"/>
              </a:rPr>
              <a:t>: A lightweight JavaScript NLP library that handles tokenization, parts-of-speech tagging, and sentence analysis on the frontend.</a:t>
            </a:r>
            <a:endParaRPr lang="en-US" dirty="0">
              <a:ea typeface="Source Sans Pro Light"/>
            </a:endParaRPr>
          </a:p>
          <a:p>
            <a:pPr lvl="1">
              <a:lnSpc>
                <a:spcPct val="160000"/>
              </a:lnSpc>
              <a:buFont typeface="Courier New" panose="020B0604020202020204" pitchFamily="34" charset="0"/>
              <a:buChar char="o"/>
            </a:pPr>
            <a:r>
              <a:rPr lang="en-US" b="1" err="1">
                <a:ea typeface="+mn-lt"/>
                <a:cs typeface="+mn-lt"/>
              </a:rPr>
              <a:t>jsMind</a:t>
            </a:r>
            <a:r>
              <a:rPr lang="en-US" dirty="0">
                <a:ea typeface="+mn-lt"/>
                <a:cs typeface="+mn-lt"/>
              </a:rPr>
              <a:t>: A JavaScript library used for creating visual mind maps to represent the parsed sentence structure in a tree format.</a:t>
            </a:r>
            <a:endParaRPr lang="en-US" dirty="0">
              <a:ea typeface="Source Sans Pro Light"/>
            </a:endParaRPr>
          </a:p>
          <a:p>
            <a:pPr>
              <a:lnSpc>
                <a:spcPct val="160000"/>
              </a:lnSpc>
            </a:pPr>
            <a:r>
              <a:rPr lang="en-US" b="1" dirty="0">
                <a:ea typeface="+mn-lt"/>
                <a:cs typeface="+mn-lt"/>
              </a:rPr>
              <a:t>Node.js (Stanford </a:t>
            </a:r>
            <a:r>
              <a:rPr lang="en-US" b="1" err="1">
                <a:ea typeface="+mn-lt"/>
                <a:cs typeface="+mn-lt"/>
              </a:rPr>
              <a:t>CoreNLP</a:t>
            </a:r>
            <a:r>
              <a:rPr lang="en-US" b="1" dirty="0">
                <a:ea typeface="+mn-lt"/>
                <a:cs typeface="+mn-lt"/>
              </a:rPr>
              <a:t> via Docker):</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Stanford </a:t>
            </a:r>
            <a:r>
              <a:rPr lang="en-US" b="1" err="1">
                <a:ea typeface="+mn-lt"/>
                <a:cs typeface="+mn-lt"/>
              </a:rPr>
              <a:t>CoreNLP</a:t>
            </a:r>
            <a:r>
              <a:rPr lang="en-US" dirty="0">
                <a:ea typeface="+mn-lt"/>
                <a:cs typeface="+mn-lt"/>
              </a:rPr>
              <a:t>: A powerful Java-based NLP library running in a Docker container that provides deeper syntactic and semantic analysis of sentences.</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Axios/Express</a:t>
            </a:r>
            <a:r>
              <a:rPr lang="en-US" dirty="0">
                <a:ea typeface="+mn-lt"/>
                <a:cs typeface="+mn-lt"/>
              </a:rPr>
              <a:t>: Used to handle HTTP requests and create a simple API to interact with the </a:t>
            </a:r>
            <a:r>
              <a:rPr lang="en-US" err="1">
                <a:ea typeface="+mn-lt"/>
                <a:cs typeface="+mn-lt"/>
              </a:rPr>
              <a:t>CoreNLP</a:t>
            </a:r>
            <a:r>
              <a:rPr lang="en-US" dirty="0">
                <a:ea typeface="+mn-lt"/>
                <a:cs typeface="+mn-lt"/>
              </a:rPr>
              <a:t> server.</a:t>
            </a:r>
            <a:endParaRPr lang="en-US" dirty="0">
              <a:ea typeface="Source Sans Pro Light"/>
            </a:endParaRPr>
          </a:p>
          <a:p>
            <a:endParaRPr lang="en-US" dirty="0">
              <a:ea typeface="Source Sans Pro Ligh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780133" y="1808163"/>
            <a:ext cx="4703841" cy="823912"/>
          </a:xfrm>
        </p:spPr>
        <p:txBody>
          <a:bodyPr>
            <a:normAutofit/>
          </a:bodyPr>
          <a:lstStyle/>
          <a:p>
            <a:r>
              <a:rPr lang="en-US" dirty="0">
                <a:ea typeface="+mj-lt"/>
                <a:cs typeface="+mj-lt"/>
              </a:rPr>
              <a:t>Reason for Choice</a:t>
            </a:r>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780213" y="2632075"/>
            <a:ext cx="3657600" cy="3684588"/>
          </a:xfrm>
        </p:spPr>
        <p:txBody>
          <a:bodyPr vert="horz" lIns="91440" tIns="45720" rIns="91440" bIns="45720" rtlCol="0" anchor="t">
            <a:normAutofit fontScale="70000" lnSpcReduction="20000"/>
          </a:bodyPr>
          <a:lstStyle/>
          <a:p>
            <a:pPr>
              <a:lnSpc>
                <a:spcPct val="160000"/>
              </a:lnSpc>
            </a:pPr>
            <a:r>
              <a:rPr lang="en-US" b="1" dirty="0">
                <a:ea typeface="+mn-lt"/>
                <a:cs typeface="+mn-lt"/>
              </a:rPr>
              <a:t>JavaScript (Compromise.js &amp; </a:t>
            </a:r>
            <a:r>
              <a:rPr lang="en-US" b="1" err="1">
                <a:ea typeface="+mn-lt"/>
                <a:cs typeface="+mn-lt"/>
              </a:rPr>
              <a:t>jsMind</a:t>
            </a:r>
            <a:r>
              <a:rPr lang="en-US" b="1" dirty="0">
                <a:ea typeface="+mn-lt"/>
                <a:cs typeface="+mn-lt"/>
              </a:rPr>
              <a:t>):</a:t>
            </a:r>
            <a:endParaRPr lang="en-US" dirty="0">
              <a:ea typeface="+mn-lt"/>
              <a:cs typeface="+mn-lt"/>
            </a:endParaRPr>
          </a:p>
          <a:p>
            <a:pPr lvl="1">
              <a:lnSpc>
                <a:spcPct val="160000"/>
              </a:lnSpc>
              <a:buFont typeface="Courier New" panose="020B0604020202020204" pitchFamily="34" charset="0"/>
              <a:buChar char="o"/>
            </a:pPr>
            <a:r>
              <a:rPr lang="en-US" dirty="0">
                <a:ea typeface="+mn-lt"/>
                <a:cs typeface="+mn-lt"/>
              </a:rPr>
              <a:t>Familiarity with web-based interfaces.</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Lightweight and easy integration into client-side applications.</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Provides quick, real-time parsing and visualization on the frontend.</a:t>
            </a:r>
            <a:endParaRPr lang="en-US">
              <a:ea typeface="Source Sans Pro Light"/>
            </a:endParaRPr>
          </a:p>
          <a:p>
            <a:pPr>
              <a:lnSpc>
                <a:spcPct val="160000"/>
              </a:lnSpc>
            </a:pPr>
            <a:r>
              <a:rPr lang="en-US" b="1" dirty="0">
                <a:ea typeface="+mn-lt"/>
                <a:cs typeface="+mn-lt"/>
              </a:rPr>
              <a:t>Node.js (Stanford </a:t>
            </a:r>
            <a:r>
              <a:rPr lang="en-US" b="1" err="1">
                <a:ea typeface="+mn-lt"/>
                <a:cs typeface="+mn-lt"/>
              </a:rPr>
              <a:t>CoreNLP</a:t>
            </a:r>
            <a:r>
              <a:rPr lang="en-US" b="1" dirty="0">
                <a:ea typeface="+mn-lt"/>
                <a:cs typeface="+mn-lt"/>
              </a:rPr>
              <a:t>):</a:t>
            </a:r>
            <a:endParaRPr lang="en-US" dirty="0">
              <a:ea typeface="Source Sans Pro Light"/>
            </a:endParaRPr>
          </a:p>
          <a:p>
            <a:pPr lvl="1">
              <a:lnSpc>
                <a:spcPct val="160000"/>
              </a:lnSpc>
              <a:buFont typeface="Courier New" panose="020B0604020202020204" pitchFamily="34" charset="0"/>
              <a:buChar char="o"/>
            </a:pPr>
            <a:r>
              <a:rPr lang="en-US" dirty="0">
                <a:ea typeface="+mn-lt"/>
                <a:cs typeface="+mn-lt"/>
              </a:rPr>
              <a:t>Offers advanced NLP features such as Named Entity Recognition (NER) and dependency parsing.</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Running </a:t>
            </a:r>
            <a:r>
              <a:rPr lang="en-US" err="1">
                <a:ea typeface="+mn-lt"/>
                <a:cs typeface="+mn-lt"/>
              </a:rPr>
              <a:t>CoreNLP</a:t>
            </a:r>
            <a:r>
              <a:rPr lang="en-US" dirty="0">
                <a:ea typeface="+mn-lt"/>
                <a:cs typeface="+mn-lt"/>
              </a:rPr>
              <a:t> in a Docker container makes it easy to manage and scale.</a:t>
            </a:r>
          </a:p>
          <a:p>
            <a:pPr lvl="1">
              <a:lnSpc>
                <a:spcPct val="160000"/>
              </a:lnSpc>
              <a:buFont typeface="Courier New" panose="020B0604020202020204" pitchFamily="34" charset="0"/>
              <a:buChar char="o"/>
            </a:pPr>
            <a:r>
              <a:rPr lang="en-US" dirty="0">
                <a:ea typeface="+mn-lt"/>
                <a:cs typeface="+mn-lt"/>
              </a:rPr>
              <a:t>Node.js provides a robust backend solution to connect with </a:t>
            </a:r>
            <a:r>
              <a:rPr lang="en-US" dirty="0" err="1">
                <a:ea typeface="+mn-lt"/>
                <a:cs typeface="+mn-lt"/>
              </a:rPr>
              <a:t>CoreNLP</a:t>
            </a:r>
            <a:r>
              <a:rPr lang="en-US" dirty="0">
                <a:ea typeface="+mn-lt"/>
                <a:cs typeface="+mn-lt"/>
              </a:rPr>
              <a:t> and handle sentence parsing at a deeper level.</a:t>
            </a:r>
            <a:endParaRPr lang="en-US" dirty="0">
              <a:ea typeface="Source Sans Pro Light"/>
            </a:endParaRPr>
          </a:p>
        </p:txBody>
      </p:sp>
      <p:sp>
        <p:nvSpPr>
          <p:cNvPr id="8" name="Footer Placeholder 7">
            <a:extLst>
              <a:ext uri="{FF2B5EF4-FFF2-40B4-BE49-F238E27FC236}">
                <a16:creationId xmlns:a16="http://schemas.microsoft.com/office/drawing/2014/main" id="{460CEA2A-51A2-4AA7-8AD0-68D6FEFB76A5}"/>
              </a:ext>
            </a:extLst>
          </p:cNvPr>
          <p:cNvSpPr>
            <a:spLocks noGrp="1"/>
          </p:cNvSpPr>
          <p:nvPr>
            <p:ph type="ftr" sz="quarter" idx="11"/>
          </p:nvPr>
        </p:nvSpPr>
        <p:spPr>
          <a:xfrm>
            <a:off x="4038600" y="6356350"/>
            <a:ext cx="4114800" cy="365125"/>
          </a:xfrm>
        </p:spPr>
        <p:txBody>
          <a:bodyPr/>
          <a:lstStyle/>
          <a:p>
            <a:r>
              <a:rPr lang="en-US" dirty="0">
                <a:solidFill>
                  <a:srgbClr val="2C3E50"/>
                </a:solidFill>
                <a:latin typeface="Roboto"/>
                <a:ea typeface="Roboto"/>
                <a:cs typeface="Roboto"/>
              </a:rPr>
              <a:t> (Coffeewithshiva.com, 2024)</a:t>
            </a:r>
            <a:endParaRPr lang="en-US" dirty="0"/>
          </a:p>
        </p:txBody>
      </p:sp>
      <p:sp>
        <p:nvSpPr>
          <p:cNvPr id="9" name="Slide Number Placeholder 8">
            <a:extLst>
              <a:ext uri="{FF2B5EF4-FFF2-40B4-BE49-F238E27FC236}">
                <a16:creationId xmlns:a16="http://schemas.microsoft.com/office/drawing/2014/main" id="{3AFC16FA-62DC-4D56-810F-B1F6F94EBF7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a:t>
            </a:fld>
            <a:endParaRPr lang="en-US" dirty="0"/>
          </a:p>
        </p:txBody>
      </p:sp>
      <p:pic>
        <p:nvPicPr>
          <p:cNvPr id="7" name="Picture 6" descr="A logo with green and black letters&#10;&#10;Description automatically generated">
            <a:extLst>
              <a:ext uri="{FF2B5EF4-FFF2-40B4-BE49-F238E27FC236}">
                <a16:creationId xmlns:a16="http://schemas.microsoft.com/office/drawing/2014/main" id="{43A0637A-D0C4-B82F-D995-3C3C3540F754}"/>
              </a:ext>
            </a:extLst>
          </p:cNvPr>
          <p:cNvPicPr>
            <a:picLocks noChangeAspect="1"/>
          </p:cNvPicPr>
          <p:nvPr/>
        </p:nvPicPr>
        <p:blipFill>
          <a:blip r:embed="rId2"/>
          <a:stretch>
            <a:fillRect/>
          </a:stretch>
        </p:blipFill>
        <p:spPr>
          <a:xfrm>
            <a:off x="4891549" y="3809999"/>
            <a:ext cx="1167582" cy="1204452"/>
          </a:xfrm>
          <a:prstGeom prst="rect">
            <a:avLst/>
          </a:prstGeom>
        </p:spPr>
      </p:pic>
      <p:pic>
        <p:nvPicPr>
          <p:cNvPr id="10" name="Picture 9" descr="A blue and white file with text&#10;&#10;Description automatically generated">
            <a:extLst>
              <a:ext uri="{FF2B5EF4-FFF2-40B4-BE49-F238E27FC236}">
                <a16:creationId xmlns:a16="http://schemas.microsoft.com/office/drawing/2014/main" id="{0669101F-37B5-604C-4169-8E309AC96D3A}"/>
              </a:ext>
            </a:extLst>
          </p:cNvPr>
          <p:cNvPicPr>
            <a:picLocks noChangeAspect="1"/>
          </p:cNvPicPr>
          <p:nvPr/>
        </p:nvPicPr>
        <p:blipFill>
          <a:blip r:embed="rId3"/>
          <a:stretch>
            <a:fillRect/>
          </a:stretch>
        </p:blipFill>
        <p:spPr>
          <a:xfrm>
            <a:off x="5186370" y="2666999"/>
            <a:ext cx="774586" cy="983227"/>
          </a:xfrm>
          <a:prstGeom prst="rect">
            <a:avLst/>
          </a:prstGeom>
        </p:spPr>
      </p:pic>
      <p:pic>
        <p:nvPicPr>
          <p:cNvPr id="11" name="Picture 10" descr="A blue whale with a container ship&#10;&#10;Description automatically generated">
            <a:extLst>
              <a:ext uri="{FF2B5EF4-FFF2-40B4-BE49-F238E27FC236}">
                <a16:creationId xmlns:a16="http://schemas.microsoft.com/office/drawing/2014/main" id="{C04D68DD-FA1A-6469-6F8C-2FD3A71B6BA6}"/>
              </a:ext>
            </a:extLst>
          </p:cNvPr>
          <p:cNvPicPr>
            <a:picLocks noChangeAspect="1"/>
          </p:cNvPicPr>
          <p:nvPr/>
        </p:nvPicPr>
        <p:blipFill>
          <a:blip r:embed="rId4"/>
          <a:srcRect l="-145" t="13698" r="-781" b="-12329"/>
          <a:stretch/>
        </p:blipFill>
        <p:spPr>
          <a:xfrm>
            <a:off x="4798671" y="5161934"/>
            <a:ext cx="1341062" cy="872785"/>
          </a:xfrm>
          <a:prstGeom prst="rect">
            <a:avLst/>
          </a:prstGeom>
        </p:spPr>
      </p:pic>
      <p:pic>
        <p:nvPicPr>
          <p:cNvPr id="19" name="Picture 18" descr="Coffeewithshiva.com, 2024">
            <a:extLst>
              <a:ext uri="{FF2B5EF4-FFF2-40B4-BE49-F238E27FC236}">
                <a16:creationId xmlns:a16="http://schemas.microsoft.com/office/drawing/2014/main" id="{BCB0A7D6-B977-03D5-ECE2-9ECF40B6E4BC}"/>
              </a:ext>
            </a:extLst>
          </p:cNvPr>
          <p:cNvPicPr>
            <a:picLocks noChangeAspect="1"/>
          </p:cNvPicPr>
          <p:nvPr/>
        </p:nvPicPr>
        <p:blipFill>
          <a:blip r:embed="rId5"/>
          <a:stretch>
            <a:fillRect/>
          </a:stretch>
        </p:blipFill>
        <p:spPr>
          <a:xfrm>
            <a:off x="9966530" y="3828897"/>
            <a:ext cx="1624167" cy="822531"/>
          </a:xfrm>
          <a:prstGeom prst="rect">
            <a:avLst/>
          </a:prstGeom>
        </p:spPr>
      </p:pic>
    </p:spTree>
    <p:extLst>
      <p:ext uri="{BB962C8B-B14F-4D97-AF65-F5344CB8AC3E}">
        <p14:creationId xmlns:p14="http://schemas.microsoft.com/office/powerpoint/2010/main" val="78593444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629C894E-18C6-4FE6-966C-DC692B0C1F4D}"/>
              </a:ext>
            </a:extLst>
          </p:cNvPr>
          <p:cNvSpPr>
            <a:spLocks noGrp="1"/>
          </p:cNvSpPr>
          <p:nvPr>
            <p:ph type="title"/>
          </p:nvPr>
        </p:nvSpPr>
        <p:spPr/>
        <p:txBody>
          <a:bodyPr/>
          <a:lstStyle/>
          <a:p>
            <a:r>
              <a:rPr lang="en-US" dirty="0">
                <a:ea typeface="+mj-lt"/>
                <a:cs typeface="+mj-lt"/>
              </a:rPr>
              <a:t>JAVASCRIPT(JS) LIBRARY USED</a:t>
            </a:r>
            <a:endParaRPr lang="en-US" dirty="0"/>
          </a:p>
        </p:txBody>
      </p:sp>
      <p:sp>
        <p:nvSpPr>
          <p:cNvPr id="42" name="Text Placeholder 41">
            <a:extLst>
              <a:ext uri="{FF2B5EF4-FFF2-40B4-BE49-F238E27FC236}">
                <a16:creationId xmlns:a16="http://schemas.microsoft.com/office/drawing/2014/main" id="{7BA08791-D6A0-4440-81E6-273FDC316F78}"/>
              </a:ext>
            </a:extLst>
          </p:cNvPr>
          <p:cNvSpPr>
            <a:spLocks noGrp="1"/>
          </p:cNvSpPr>
          <p:nvPr>
            <p:ph type="body" idx="1"/>
          </p:nvPr>
        </p:nvSpPr>
        <p:spPr/>
        <p:txBody>
          <a:bodyPr/>
          <a:lstStyle/>
          <a:p>
            <a:r>
              <a:rPr lang="en-US" dirty="0">
                <a:ea typeface="+mj-lt"/>
                <a:cs typeface="+mj-lt"/>
              </a:rPr>
              <a:t>Compromise.js</a:t>
            </a:r>
          </a:p>
        </p:txBody>
      </p:sp>
      <p:sp>
        <p:nvSpPr>
          <p:cNvPr id="43" name="Text Placeholder 42">
            <a:extLst>
              <a:ext uri="{FF2B5EF4-FFF2-40B4-BE49-F238E27FC236}">
                <a16:creationId xmlns:a16="http://schemas.microsoft.com/office/drawing/2014/main" id="{074C8BFF-D5E7-4198-83F6-A7AB738A8B7F}"/>
              </a:ext>
            </a:extLst>
          </p:cNvPr>
          <p:cNvSpPr>
            <a:spLocks noGrp="1"/>
          </p:cNvSpPr>
          <p:nvPr>
            <p:ph type="body" sz="quarter" idx="3"/>
          </p:nvPr>
        </p:nvSpPr>
        <p:spPr/>
        <p:txBody>
          <a:bodyPr/>
          <a:lstStyle/>
          <a:p>
            <a:r>
              <a:rPr lang="en-US" dirty="0" err="1">
                <a:ea typeface="+mj-lt"/>
                <a:cs typeface="+mj-lt"/>
              </a:rPr>
              <a:t>jsMind</a:t>
            </a:r>
          </a:p>
        </p:txBody>
      </p:sp>
      <p:sp>
        <p:nvSpPr>
          <p:cNvPr id="4" name="Slide Number Placeholder 3">
            <a:extLst>
              <a:ext uri="{FF2B5EF4-FFF2-40B4-BE49-F238E27FC236}">
                <a16:creationId xmlns:a16="http://schemas.microsoft.com/office/drawing/2014/main" id="{533382DC-C894-407F-BAC2-1C1C5A1C5F4A}"/>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6" name="Content Placeholder 5">
            <a:extLst>
              <a:ext uri="{FF2B5EF4-FFF2-40B4-BE49-F238E27FC236}">
                <a16:creationId xmlns:a16="http://schemas.microsoft.com/office/drawing/2014/main" id="{62E52075-6F21-BF38-F13C-2AA48EFE53E4}"/>
              </a:ext>
            </a:extLst>
          </p:cNvPr>
          <p:cNvSpPr>
            <a:spLocks noGrp="1"/>
          </p:cNvSpPr>
          <p:nvPr>
            <p:ph sz="half" idx="2"/>
          </p:nvPr>
        </p:nvSpPr>
        <p:spPr/>
        <p:txBody>
          <a:bodyPr vert="horz" lIns="91440" tIns="45720" rIns="91440" bIns="45720" rtlCol="0" anchor="t">
            <a:normAutofit/>
          </a:bodyPr>
          <a:lstStyle/>
          <a:p>
            <a:r>
              <a:rPr lang="en-US" dirty="0">
                <a:ea typeface="+mn-lt"/>
                <a:cs typeface="+mn-lt"/>
              </a:rPr>
              <a:t>Lightweight, fast JavaScript library for Natural Language Processing (NLP).</a:t>
            </a:r>
            <a:endParaRPr lang="en-US" dirty="0"/>
          </a:p>
          <a:p>
            <a:r>
              <a:rPr lang="en-US" dirty="0">
                <a:ea typeface="+mn-lt"/>
                <a:cs typeface="+mn-lt"/>
              </a:rPr>
              <a:t>Used for tokenizing input sentences and performing parts-of-speech tagging.</a:t>
            </a:r>
            <a:endParaRPr lang="en-US" dirty="0"/>
          </a:p>
          <a:p>
            <a:r>
              <a:rPr lang="en-US" dirty="0">
                <a:ea typeface="+mn-lt"/>
                <a:cs typeface="+mn-lt"/>
              </a:rPr>
              <a:t>Provides sentence breakdown, making it ideal for frontend applications where speed is essential.</a:t>
            </a:r>
            <a:endParaRPr lang="en-US" dirty="0"/>
          </a:p>
          <a:p>
            <a:endParaRPr lang="en-US" dirty="0">
              <a:ea typeface="Source Sans Pro Light"/>
            </a:endParaRPr>
          </a:p>
        </p:txBody>
      </p:sp>
      <p:sp>
        <p:nvSpPr>
          <p:cNvPr id="8" name="Content Placeholder 7">
            <a:extLst>
              <a:ext uri="{FF2B5EF4-FFF2-40B4-BE49-F238E27FC236}">
                <a16:creationId xmlns:a16="http://schemas.microsoft.com/office/drawing/2014/main" id="{18074E8A-E88C-69F8-D465-80C9A0B18BC3}"/>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JavaScript library for creating mind maps.</a:t>
            </a:r>
            <a:endParaRPr lang="en-US" dirty="0">
              <a:ea typeface="Source Sans Pro Light"/>
            </a:endParaRPr>
          </a:p>
          <a:p>
            <a:r>
              <a:rPr lang="en-US">
                <a:ea typeface="+mn-lt"/>
                <a:cs typeface="+mn-lt"/>
              </a:rPr>
              <a:t>Utilized to visualize the sentence structure in a tree format, making it easier to understand sentence components.</a:t>
            </a:r>
            <a:endParaRPr lang="en-US"/>
          </a:p>
          <a:p>
            <a:r>
              <a:rPr lang="en-US" dirty="0">
                <a:ea typeface="+mn-lt"/>
                <a:cs typeface="+mn-lt"/>
              </a:rPr>
              <a:t>Offers an interactive and user-friendly way to display parsed sentence structures dynamically on the web.</a:t>
            </a:r>
            <a:endParaRPr lang="en-US" dirty="0"/>
          </a:p>
          <a:p>
            <a:endParaRPr lang="en-US" dirty="0">
              <a:ea typeface="Source Sans Pro Light"/>
            </a:endParaRPr>
          </a:p>
        </p:txBody>
      </p:sp>
    </p:spTree>
    <p:extLst>
      <p:ext uri="{BB962C8B-B14F-4D97-AF65-F5344CB8AC3E}">
        <p14:creationId xmlns:p14="http://schemas.microsoft.com/office/powerpoint/2010/main" val="112953096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57200" y="850230"/>
            <a:ext cx="5009147" cy="1325563"/>
          </a:xfrm>
        </p:spPr>
        <p:txBody>
          <a:bodyPr/>
          <a:lstStyle/>
          <a:p>
            <a:r>
              <a:rPr lang="en-US" dirty="0">
                <a:ea typeface="+mj-lt"/>
                <a:cs typeface="+mj-lt"/>
              </a:rPr>
              <a:t>CODE IMPLEMENTATION</a:t>
            </a:r>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2490788"/>
            <a:ext cx="4566000" cy="2630950"/>
          </a:xfrm>
        </p:spPr>
        <p:txBody>
          <a:bodyPr vert="horz" lIns="91440" tIns="45720" rIns="91440" bIns="45720" rtlCol="0" anchor="t">
            <a:normAutofit/>
          </a:bodyPr>
          <a:lstStyle/>
          <a:p>
            <a:pPr marL="800100" lvl="1" indent="-342900">
              <a:lnSpc>
                <a:spcPct val="150000"/>
              </a:lnSpc>
              <a:buAutoNum type="arabicPeriod"/>
            </a:pPr>
            <a:r>
              <a:rPr lang="en-US" sz="1600" b="1" dirty="0">
                <a:ea typeface="+mn-lt"/>
                <a:cs typeface="+mn-lt"/>
              </a:rPr>
              <a:t>User inputs sentence</a:t>
            </a:r>
            <a:r>
              <a:rPr lang="en-US" sz="1600" dirty="0">
                <a:ea typeface="+mn-lt"/>
                <a:cs typeface="+mn-lt"/>
              </a:rPr>
              <a:t> and submits.</a:t>
            </a:r>
            <a:endParaRPr lang="en-US" sz="1600">
              <a:ea typeface="Source Sans Pro Light"/>
            </a:endParaRPr>
          </a:p>
          <a:p>
            <a:pPr marL="800100" lvl="1" indent="-342900">
              <a:buAutoNum type="arabicPeriod"/>
            </a:pPr>
            <a:r>
              <a:rPr lang="en-US" sz="1600" b="1" dirty="0">
                <a:ea typeface="+mn-lt"/>
                <a:cs typeface="+mn-lt"/>
              </a:rPr>
              <a:t>Server checks</a:t>
            </a:r>
            <a:r>
              <a:rPr lang="en-US" sz="1600" dirty="0">
                <a:ea typeface="+mn-lt"/>
                <a:cs typeface="+mn-lt"/>
              </a:rPr>
              <a:t> if sentence is empty.</a:t>
            </a:r>
          </a:p>
          <a:p>
            <a:pPr marL="1257300" lvl="2" indent="-342900">
              <a:buFont typeface="Courier New" panose="020B0604020202020204" pitchFamily="34" charset="0"/>
              <a:buChar char="o"/>
            </a:pPr>
            <a:r>
              <a:rPr lang="en-US" sz="1600" dirty="0">
                <a:ea typeface="+mn-lt"/>
                <a:cs typeface="+mn-lt"/>
              </a:rPr>
              <a:t>If empty, returns error.</a:t>
            </a:r>
          </a:p>
          <a:p>
            <a:pPr marL="800100" lvl="1" indent="-342900">
              <a:buAutoNum type="arabicPeriod"/>
            </a:pPr>
            <a:r>
              <a:rPr lang="en-US" sz="1600" b="1" err="1">
                <a:ea typeface="+mn-lt"/>
                <a:cs typeface="+mn-lt"/>
              </a:rPr>
              <a:t>CoreNLP</a:t>
            </a:r>
            <a:r>
              <a:rPr lang="en-US" sz="1600" b="1" dirty="0">
                <a:ea typeface="+mn-lt"/>
                <a:cs typeface="+mn-lt"/>
              </a:rPr>
              <a:t> parses</a:t>
            </a:r>
            <a:r>
              <a:rPr lang="en-US" sz="1600" dirty="0">
                <a:ea typeface="+mn-lt"/>
                <a:cs typeface="+mn-lt"/>
              </a:rPr>
              <a:t> the sentence.</a:t>
            </a:r>
          </a:p>
          <a:p>
            <a:pPr marL="800100" lvl="1" indent="-342900">
              <a:buAutoNum type="arabicPeriod"/>
            </a:pPr>
            <a:r>
              <a:rPr lang="en-US" sz="1600" b="1" dirty="0">
                <a:ea typeface="+mn-lt"/>
                <a:cs typeface="+mn-lt"/>
              </a:rPr>
              <a:t>POS descriptions</a:t>
            </a:r>
            <a:r>
              <a:rPr lang="en-US" sz="1600" dirty="0">
                <a:ea typeface="+mn-lt"/>
                <a:cs typeface="+mn-lt"/>
              </a:rPr>
              <a:t> are generated.</a:t>
            </a:r>
          </a:p>
          <a:p>
            <a:pPr marL="800100" lvl="1" indent="-342900">
              <a:buAutoNum type="arabicPeriod"/>
            </a:pPr>
            <a:r>
              <a:rPr lang="en-US" sz="1600" b="1" dirty="0">
                <a:ea typeface="+mn-lt"/>
                <a:cs typeface="+mn-lt"/>
              </a:rPr>
              <a:t>Results are displayed</a:t>
            </a:r>
            <a:r>
              <a:rPr lang="en-US" sz="1600" dirty="0">
                <a:ea typeface="+mn-lt"/>
                <a:cs typeface="+mn-lt"/>
              </a:rPr>
              <a:t> to the user.</a:t>
            </a:r>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6</a:t>
            </a:fld>
            <a:endParaRPr lang="en-US" dirty="0"/>
          </a:p>
        </p:txBody>
      </p:sp>
      <p:pic>
        <p:nvPicPr>
          <p:cNvPr id="18" name="Picture Placeholder 17" descr="A diagram of a process&#10;&#10;Description automatically generated">
            <a:extLst>
              <a:ext uri="{FF2B5EF4-FFF2-40B4-BE49-F238E27FC236}">
                <a16:creationId xmlns:a16="http://schemas.microsoft.com/office/drawing/2014/main" id="{2987E164-3729-0D36-8674-95F6290FEEC7}"/>
              </a:ext>
            </a:extLst>
          </p:cNvPr>
          <p:cNvPicPr>
            <a:picLocks noGrp="1" noChangeAspect="1"/>
          </p:cNvPicPr>
          <p:nvPr>
            <p:ph type="pic" sz="quarter" idx="14"/>
          </p:nvPr>
        </p:nvPicPr>
        <p:blipFill>
          <a:blip r:embed="rId2"/>
          <a:srcRect l="1118" r="895" b="-109"/>
          <a:stretch/>
        </p:blipFill>
        <p:spPr>
          <a:xfrm>
            <a:off x="6480628" y="679800"/>
            <a:ext cx="5256396" cy="5492407"/>
          </a:xfrm>
        </p:spPr>
      </p:pic>
    </p:spTree>
    <p:extLst>
      <p:ext uri="{BB962C8B-B14F-4D97-AF65-F5344CB8AC3E}">
        <p14:creationId xmlns:p14="http://schemas.microsoft.com/office/powerpoint/2010/main" val="44507069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ea typeface="+mj-lt"/>
                <a:cs typeface="+mj-lt"/>
              </a:rPr>
              <a:t>MIND MAP VISUALIZATION</a:t>
            </a:r>
            <a:endParaRPr lang="en-US" dirty="0"/>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839788" y="1966913"/>
            <a:ext cx="2971800" cy="823912"/>
          </a:xfrm>
        </p:spPr>
        <p:txBody>
          <a:bodyPr anchor="ctr" anchorCtr="0">
            <a:normAutofit/>
          </a:bodyPr>
          <a:lstStyle/>
          <a:p>
            <a:r>
              <a:rPr lang="en-US" dirty="0">
                <a:ea typeface="+mj-lt"/>
                <a:cs typeface="+mj-lt"/>
              </a:rPr>
              <a:t>How the sentence structure is visualized using </a:t>
            </a:r>
            <a:r>
              <a:rPr lang="en-US" dirty="0" err="1">
                <a:ea typeface="+mj-lt"/>
                <a:cs typeface="+mj-lt"/>
              </a:rPr>
              <a:t>jsMind</a:t>
            </a:r>
            <a:r>
              <a:rPr lang="en-US" dirty="0">
                <a:ea typeface="+mj-lt"/>
                <a:cs typeface="+mj-lt"/>
              </a:rPr>
              <a:t>.</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8" y="2790825"/>
            <a:ext cx="2971800" cy="3248025"/>
          </a:xfrm>
        </p:spPr>
        <p:txBody>
          <a:bodyPr vert="horz" lIns="91440" tIns="45720" rIns="91440" bIns="45720" rtlCol="0" anchor="t">
            <a:noAutofit/>
          </a:bodyPr>
          <a:lstStyle/>
          <a:p>
            <a:r>
              <a:rPr lang="en-US" b="1" dirty="0">
                <a:ea typeface="+mn-lt"/>
                <a:cs typeface="+mn-lt"/>
              </a:rPr>
              <a:t>Parsed Data</a:t>
            </a:r>
            <a:r>
              <a:rPr lang="en-US" dirty="0">
                <a:ea typeface="+mn-lt"/>
                <a:cs typeface="+mn-lt"/>
              </a:rPr>
              <a:t>: Sentence is broken into tokens (words, POS tags).</a:t>
            </a:r>
            <a:endParaRPr lang="en-US" dirty="0"/>
          </a:p>
          <a:p>
            <a:r>
              <a:rPr lang="en-US" b="1" dirty="0">
                <a:ea typeface="+mn-lt"/>
                <a:cs typeface="+mn-lt"/>
              </a:rPr>
              <a:t>Mind Map</a:t>
            </a:r>
            <a:r>
              <a:rPr lang="en-US" dirty="0">
                <a:ea typeface="+mn-lt"/>
                <a:cs typeface="+mn-lt"/>
              </a:rPr>
              <a:t>: Each token becomes a node in the mind map.</a:t>
            </a:r>
          </a:p>
          <a:p>
            <a:r>
              <a:rPr lang="en-US" b="1" dirty="0">
                <a:ea typeface="+mn-lt"/>
                <a:cs typeface="+mn-lt"/>
              </a:rPr>
              <a:t>Root Node</a:t>
            </a:r>
            <a:r>
              <a:rPr lang="en-US" dirty="0">
                <a:ea typeface="+mn-lt"/>
                <a:cs typeface="+mn-lt"/>
              </a:rPr>
              <a:t>: The sentence is the root, with words branching out.</a:t>
            </a:r>
          </a:p>
          <a:p>
            <a:r>
              <a:rPr lang="en-US" b="1" dirty="0">
                <a:ea typeface="+mn-lt"/>
                <a:cs typeface="+mn-lt"/>
              </a:rPr>
              <a:t>Display</a:t>
            </a:r>
            <a:r>
              <a:rPr lang="en-US" dirty="0">
                <a:ea typeface="+mn-lt"/>
                <a:cs typeface="+mn-lt"/>
              </a:rPr>
              <a:t>: </a:t>
            </a:r>
            <a:r>
              <a:rPr lang="en-US" err="1">
                <a:ea typeface="+mn-lt"/>
                <a:cs typeface="+mn-lt"/>
              </a:rPr>
              <a:t>jsMind</a:t>
            </a:r>
            <a:r>
              <a:rPr lang="en-US" dirty="0">
                <a:ea typeface="+mn-lt"/>
                <a:cs typeface="+mn-lt"/>
              </a:rPr>
              <a:t> displays the sentence structure visually.</a:t>
            </a:r>
          </a:p>
          <a:p>
            <a:endParaRPr lang="en-US" dirty="0">
              <a:ea typeface="Source Sans Pro Light"/>
            </a:endParaRPr>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610188" y="1966913"/>
            <a:ext cx="2971800" cy="823912"/>
          </a:xfrm>
        </p:spPr>
        <p:txBody>
          <a:bodyPr anchor="ctr" anchorCtr="0">
            <a:normAutofit lnSpcReduction="10000"/>
          </a:bodyPr>
          <a:lstStyle/>
          <a:p>
            <a:r>
              <a:rPr lang="en-US" dirty="0">
                <a:ea typeface="+mj-lt"/>
                <a:cs typeface="+mj-lt"/>
              </a:rPr>
              <a:t>How terms are processed and mapped into a hierarchical structure.</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610188" y="2790825"/>
            <a:ext cx="2971800" cy="3246120"/>
          </a:xfrm>
        </p:spPr>
        <p:txBody>
          <a:bodyPr vert="horz" lIns="91440" tIns="45720" rIns="91440" bIns="45720" rtlCol="0" anchor="t">
            <a:noAutofit/>
          </a:bodyPr>
          <a:lstStyle/>
          <a:p>
            <a:r>
              <a:rPr lang="en-US" b="1" dirty="0">
                <a:ea typeface="+mn-lt"/>
                <a:cs typeface="+mn-lt"/>
              </a:rPr>
              <a:t>Tokenize</a:t>
            </a:r>
            <a:r>
              <a:rPr lang="en-US" dirty="0">
                <a:ea typeface="+mn-lt"/>
                <a:cs typeface="+mn-lt"/>
              </a:rPr>
              <a:t>: Sentence is broken into terms (words).</a:t>
            </a:r>
          </a:p>
          <a:p>
            <a:r>
              <a:rPr lang="en-US" b="1" dirty="0">
                <a:ea typeface="+mn-lt"/>
                <a:cs typeface="+mn-lt"/>
              </a:rPr>
              <a:t>Root Node</a:t>
            </a:r>
            <a:r>
              <a:rPr lang="en-US" dirty="0">
                <a:ea typeface="+mn-lt"/>
                <a:cs typeface="+mn-lt"/>
              </a:rPr>
              <a:t>: Sentence becomes the root.</a:t>
            </a:r>
          </a:p>
          <a:p>
            <a:r>
              <a:rPr lang="en-US" b="1" dirty="0">
                <a:ea typeface="+mn-lt"/>
                <a:cs typeface="+mn-lt"/>
              </a:rPr>
              <a:t>Term Mapping</a:t>
            </a:r>
            <a:r>
              <a:rPr lang="en-US" dirty="0">
                <a:ea typeface="+mn-lt"/>
                <a:cs typeface="+mn-lt"/>
              </a:rPr>
              <a:t>: Each term is a child node with its POS tag.</a:t>
            </a:r>
          </a:p>
          <a:p>
            <a:r>
              <a:rPr lang="en-US" b="1" dirty="0">
                <a:ea typeface="+mn-lt"/>
                <a:cs typeface="+mn-lt"/>
              </a:rPr>
              <a:t>Hierarchy</a:t>
            </a:r>
            <a:r>
              <a:rPr lang="en-US" dirty="0">
                <a:ea typeface="+mn-lt"/>
                <a:cs typeface="+mn-lt"/>
              </a:rPr>
              <a:t>: Terms branch out, forming a structured map.</a:t>
            </a:r>
          </a:p>
          <a:p>
            <a:endParaRPr lang="en-US" dirty="0">
              <a:ea typeface="Source Sans Pro Light"/>
            </a:endParaRPr>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430134" y="1976438"/>
            <a:ext cx="2971800" cy="823912"/>
          </a:xfrm>
        </p:spPr>
        <p:txBody>
          <a:bodyPr anchor="ctr" anchorCtr="0">
            <a:normAutofit/>
          </a:bodyPr>
          <a:lstStyle/>
          <a:p>
            <a:r>
              <a:rPr lang="en-US" dirty="0">
                <a:ea typeface="+mj-lt"/>
                <a:cs typeface="+mj-lt"/>
              </a:rPr>
              <a:t> Example of how </a:t>
            </a:r>
            <a:r>
              <a:rPr lang="en-US" err="1">
                <a:ea typeface="+mj-lt"/>
                <a:cs typeface="+mj-lt"/>
              </a:rPr>
              <a:t>jsMind</a:t>
            </a:r>
            <a:r>
              <a:rPr lang="en-US" dirty="0">
                <a:ea typeface="+mj-lt"/>
                <a:cs typeface="+mj-lt"/>
              </a:rPr>
              <a:t> is used for visualization.</a:t>
            </a:r>
            <a:endParaRPr lang="en-US" dirty="0"/>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430134" y="2800350"/>
            <a:ext cx="2971800" cy="3246120"/>
          </a:xfrm>
        </p:spPr>
        <p:txBody>
          <a:bodyPr vert="horz" lIns="91440" tIns="45720" rIns="91440" bIns="45720" rtlCol="0" anchor="t">
            <a:noAutofit/>
          </a:bodyPr>
          <a:lstStyle/>
          <a:p>
            <a:r>
              <a:rPr lang="en-US" b="1" dirty="0">
                <a:ea typeface="+mn-lt"/>
                <a:cs typeface="+mn-lt"/>
              </a:rPr>
              <a:t>Initialize Mind Map</a:t>
            </a:r>
            <a:r>
              <a:rPr lang="en-US" dirty="0">
                <a:ea typeface="+mn-lt"/>
                <a:cs typeface="+mn-lt"/>
              </a:rPr>
              <a:t>: Set the sentence as the root node.</a:t>
            </a:r>
          </a:p>
          <a:p>
            <a:r>
              <a:rPr lang="en-US" b="1" dirty="0">
                <a:ea typeface="+mn-lt"/>
                <a:cs typeface="+mn-lt"/>
              </a:rPr>
              <a:t>Add Terms</a:t>
            </a:r>
            <a:r>
              <a:rPr lang="en-US" dirty="0">
                <a:ea typeface="+mn-lt"/>
                <a:cs typeface="+mn-lt"/>
              </a:rPr>
              <a:t>: Each word is added as a child node with its POS tag.</a:t>
            </a:r>
            <a:endParaRPr lang="en-US" dirty="0"/>
          </a:p>
          <a:p>
            <a:r>
              <a:rPr lang="en-US" b="1" dirty="0">
                <a:ea typeface="+mn-lt"/>
                <a:cs typeface="+mn-lt"/>
              </a:rPr>
              <a:t>Display Structure</a:t>
            </a:r>
            <a:r>
              <a:rPr lang="en-US" dirty="0">
                <a:ea typeface="+mn-lt"/>
                <a:cs typeface="+mn-lt"/>
              </a:rPr>
              <a:t>: </a:t>
            </a:r>
            <a:r>
              <a:rPr lang="en-US" dirty="0" err="1">
                <a:ea typeface="+mn-lt"/>
                <a:cs typeface="+mn-lt"/>
              </a:rPr>
              <a:t>jsMind</a:t>
            </a:r>
            <a:r>
              <a:rPr lang="en-US" dirty="0">
                <a:ea typeface="+mn-lt"/>
                <a:cs typeface="+mn-lt"/>
              </a:rPr>
              <a:t> visualizes the sentence as a tree-like structure with words branching from the root.</a:t>
            </a:r>
            <a:endParaRPr lang="en-US" dirty="0"/>
          </a:p>
          <a:p>
            <a:endParaRPr lang="en-US" dirty="0">
              <a:ea typeface="Source Sans Pro Light"/>
            </a:endParaRPr>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41341298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0"/>
            <a:ext cx="11277600" cy="1325563"/>
          </a:xfrm>
        </p:spPr>
        <p:txBody>
          <a:bodyPr/>
          <a:lstStyle/>
          <a:p>
            <a:r>
              <a:rPr lang="en-US" dirty="0">
                <a:ea typeface="+mj-lt"/>
                <a:cs typeface="+mj-lt"/>
              </a:rPr>
              <a:t>INTERACTIVE INTERFACE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21686666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0152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457200" y="381000"/>
            <a:ext cx="11277600" cy="1325563"/>
          </a:xfrm>
        </p:spPr>
        <p:txBody>
          <a:bodyPr/>
          <a:lstStyle/>
          <a:p>
            <a:r>
              <a:rPr lang="en-US" dirty="0">
                <a:ea typeface="+mj-lt"/>
                <a:cs typeface="+mj-lt"/>
              </a:rPr>
              <a:t>TESTING THE PROGRAM</a:t>
            </a:r>
            <a:endParaRPr lang="en-US" dirty="0"/>
          </a:p>
        </p:txBody>
      </p:sp>
      <p:graphicFrame>
        <p:nvGraphicFramePr>
          <p:cNvPr id="9" name="Content Placeholder 3" descr="Timeline">
            <a:extLst>
              <a:ext uri="{FF2B5EF4-FFF2-40B4-BE49-F238E27FC236}">
                <a16:creationId xmlns:a16="http://schemas.microsoft.com/office/drawing/2014/main" id="{F8E85272-AE17-4E39-BF3C-2FD0539FAA99}"/>
              </a:ext>
            </a:extLst>
          </p:cNvPr>
          <p:cNvGraphicFramePr>
            <a:graphicFrameLocks noGrp="1"/>
          </p:cNvGraphicFramePr>
          <p:nvPr>
            <p:ph idx="1"/>
            <p:extLst>
              <p:ext uri="{D42A27DB-BD31-4B8C-83A1-F6EECF244321}">
                <p14:modId xmlns:p14="http://schemas.microsoft.com/office/powerpoint/2010/main" val="4119301717"/>
              </p:ext>
            </p:extLst>
          </p:nvPr>
        </p:nvGraphicFramePr>
        <p:xfrm>
          <a:off x="457200" y="1825625"/>
          <a:ext cx="11430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EC3C54A-B96A-4D4E-8D68-2BE2C33D5FC6}"/>
              </a:ext>
            </a:extLst>
          </p:cNvPr>
          <p:cNvSpPr>
            <a:spLocks noGrp="1"/>
          </p:cNvSpPr>
          <p:nvPr>
            <p:ph type="ftr" sz="quarter" idx="11"/>
          </p:nvPr>
        </p:nvSpPr>
        <p:spPr/>
        <p:txBody>
          <a:bodyPr/>
          <a:lstStyle/>
          <a:p>
            <a:r>
              <a:rPr lang="en-US" dirty="0"/>
              <a:t>TDD : Test Driven Development</a:t>
            </a:r>
          </a:p>
        </p:txBody>
      </p:sp>
      <p:sp>
        <p:nvSpPr>
          <p:cNvPr id="4" name="Slide Number Placeholder 3">
            <a:extLst>
              <a:ext uri="{FF2B5EF4-FFF2-40B4-BE49-F238E27FC236}">
                <a16:creationId xmlns:a16="http://schemas.microsoft.com/office/drawing/2014/main" id="{5377F9B1-7ACE-42F8-9DAC-F06950762687}"/>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489492820"/>
      </p:ext>
    </p:extLst>
  </p:cSld>
  <p:clrMapOvr>
    <a:masterClrMapping/>
  </p:clrMapOvr>
  <p:transition spd="med">
    <p:pull/>
  </p:transition>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1CDCD41-C0EE-49F0-80CC-0DC855F8F0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1D1A41-01F0-4C5C-80FC-D7734A9F3ADC}">
  <ds:schemaRefs>
    <ds:schemaRef ds:uri="http://schemas.microsoft.com/sharepoint/v3/contenttype/forms"/>
  </ds:schemaRefs>
</ds:datastoreItem>
</file>

<file path=customXml/itemProps3.xml><?xml version="1.0" encoding="utf-8"?>
<ds:datastoreItem xmlns:ds="http://schemas.openxmlformats.org/officeDocument/2006/customXml" ds:itemID="{257481B2-61F1-4998-A5FC-37E947E1DE7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TM44613219</Template>
  <TotalTime>0</TotalTime>
  <Words>421</Words>
  <Application>Microsoft Office PowerPoint</Application>
  <PresentationFormat>Widescreen</PresentationFormat>
  <Paragraphs>137</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SENTENCE PARSING PROGRAM (WITH MIND MAP) A Program for Visualizing Sentence Structure</vt:lpstr>
      <vt:lpstr>OBJECTIVE</vt:lpstr>
      <vt:lpstr>PROGRAM STRUCTURE</vt:lpstr>
      <vt:lpstr>PROGRAMMING LANGUAGE CHOSEN</vt:lpstr>
      <vt:lpstr>JAVASCRIPT(JS) LIBRARY USED</vt:lpstr>
      <vt:lpstr>CODE IMPLEMENTATION</vt:lpstr>
      <vt:lpstr>MIND MAP VISUALIZATION</vt:lpstr>
      <vt:lpstr>INTERACTIVE INTERFACE</vt:lpstr>
      <vt:lpstr>TESTING THE PROGRAM</vt:lpstr>
      <vt:lpstr>CHALLENGES AND ENHANCEMENTS</vt:lpstr>
      <vt:lpstr>CONCLUSION</vt:lpstr>
      <vt:lpstr>CONCLUSION</vt:lpstr>
      <vt:lpstr>DEMO</vt:lpstr>
      <vt:lpstr>QUESTION ?</vt:lpstr>
      <vt:lpstr>THANK YOU</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587</cp:revision>
  <dcterms:created xsi:type="dcterms:W3CDTF">2021-05-30T11:24:56Z</dcterms:created>
  <dcterms:modified xsi:type="dcterms:W3CDTF">2024-10-20T10:34:27Z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